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6"/>
  </p:notesMasterIdLst>
  <p:sldIdLst>
    <p:sldId id="257" r:id="rId2"/>
    <p:sldId id="256" r:id="rId3"/>
    <p:sldId id="305" r:id="rId4"/>
    <p:sldId id="307" r:id="rId5"/>
    <p:sldId id="308" r:id="rId6"/>
    <p:sldId id="309" r:id="rId7"/>
    <p:sldId id="310" r:id="rId8"/>
    <p:sldId id="311" r:id="rId9"/>
    <p:sldId id="312" r:id="rId10"/>
    <p:sldId id="313" r:id="rId11"/>
    <p:sldId id="314" r:id="rId12"/>
    <p:sldId id="315" r:id="rId13"/>
    <p:sldId id="289" r:id="rId14"/>
    <p:sldId id="26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7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KZ"/>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A00FF7-649E-4E03-BD2E-82A95D9F3CE8}" type="datetimeFigureOut">
              <a:rPr lang="ru-KZ" smtClean="0"/>
              <a:t>11/07/2025</a:t>
            </a:fld>
            <a:endParaRPr lang="ru-KZ"/>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KZ"/>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KZ"/>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993926-22FB-4C9E-A6DA-E89D3422E61C}" type="slidenum">
              <a:rPr lang="ru-KZ" smtClean="0"/>
              <a:t>‹#›</a:t>
            </a:fld>
            <a:endParaRPr lang="ru-KZ"/>
          </a:p>
        </p:txBody>
      </p:sp>
    </p:spTree>
    <p:extLst>
      <p:ext uri="{BB962C8B-B14F-4D97-AF65-F5344CB8AC3E}">
        <p14:creationId xmlns:p14="http://schemas.microsoft.com/office/powerpoint/2010/main" val="533100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4B0681F3-F1C5-4083-BF0E-EC5E4DD76053}" type="slidenum">
              <a:rPr lang="ru-RU" smtClean="0"/>
              <a:t>1</a:t>
            </a:fld>
            <a:endParaRPr lang="ru-RU"/>
          </a:p>
        </p:txBody>
      </p:sp>
    </p:spTree>
    <p:extLst>
      <p:ext uri="{BB962C8B-B14F-4D97-AF65-F5344CB8AC3E}">
        <p14:creationId xmlns:p14="http://schemas.microsoft.com/office/powerpoint/2010/main" val="48023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C26B5266-BBEB-4908-A7EC-ABB5AFAED1B9}" type="datetimeFigureOut">
              <a:rPr lang="ru-KZ" smtClean="0"/>
              <a:t>11/07/2025</a:t>
            </a:fld>
            <a:endParaRPr lang="ru-KZ"/>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KZ"/>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C610151-5552-4754-A1E8-4F3F5BBD5364}" type="slidenum">
              <a:rPr lang="ru-KZ" smtClean="0"/>
              <a:t>‹#›</a:t>
            </a:fld>
            <a:endParaRPr lang="ru-KZ"/>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4361391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26B5266-BBEB-4908-A7EC-ABB5AFAED1B9}" type="datetimeFigureOut">
              <a:rPr lang="ru-KZ" smtClean="0"/>
              <a:t>11/07/2025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387177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26B5266-BBEB-4908-A7EC-ABB5AFAED1B9}" type="datetimeFigureOut">
              <a:rPr lang="ru-KZ" smtClean="0"/>
              <a:t>11/07/2025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566226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26B5266-BBEB-4908-A7EC-ABB5AFAED1B9}" type="datetimeFigureOut">
              <a:rPr lang="ru-KZ" smtClean="0"/>
              <a:t>11/07/2025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2946897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C26B5266-BBEB-4908-A7EC-ABB5AFAED1B9}" type="datetimeFigureOut">
              <a:rPr lang="ru-KZ" smtClean="0"/>
              <a:t>11/07/2025</a:t>
            </a:fld>
            <a:endParaRPr lang="ru-KZ"/>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KZ"/>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C610151-5552-4754-A1E8-4F3F5BBD5364}" type="slidenum">
              <a:rPr lang="ru-KZ" smtClean="0"/>
              <a:t>‹#›</a:t>
            </a:fld>
            <a:endParaRPr lang="ru-KZ"/>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2457044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26B5266-BBEB-4908-A7EC-ABB5AFAED1B9}" type="datetimeFigureOut">
              <a:rPr lang="ru-KZ" smtClean="0"/>
              <a:t>11/07/2025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79566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26B5266-BBEB-4908-A7EC-ABB5AFAED1B9}" type="datetimeFigureOut">
              <a:rPr lang="ru-KZ" smtClean="0"/>
              <a:t>11/07/2025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1530291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26B5266-BBEB-4908-A7EC-ABB5AFAED1B9}" type="datetimeFigureOut">
              <a:rPr lang="ru-KZ" smtClean="0"/>
              <a:t>11/07/2025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1147726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6B5266-BBEB-4908-A7EC-ABB5AFAED1B9}" type="datetimeFigureOut">
              <a:rPr lang="ru-KZ" smtClean="0"/>
              <a:t>11/07/2025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BC610151-5552-4754-A1E8-4F3F5BBD5364}" type="slidenum">
              <a:rPr lang="ru-KZ" smtClean="0"/>
              <a:t>‹#›</a:t>
            </a:fld>
            <a:endParaRPr lang="ru-KZ"/>
          </a:p>
        </p:txBody>
      </p:sp>
    </p:spTree>
    <p:extLst>
      <p:ext uri="{BB962C8B-B14F-4D97-AF65-F5344CB8AC3E}">
        <p14:creationId xmlns:p14="http://schemas.microsoft.com/office/powerpoint/2010/main" val="1562359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26B5266-BBEB-4908-A7EC-ABB5AFAED1B9}" type="datetimeFigureOut">
              <a:rPr lang="ru-KZ" smtClean="0"/>
              <a:t>11/07/2025</a:t>
            </a:fld>
            <a:endParaRPr lang="ru-K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K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C610151-5552-4754-A1E8-4F3F5BBD5364}" type="slidenum">
              <a:rPr lang="ru-KZ" smtClean="0"/>
              <a:t>‹#›</a:t>
            </a:fld>
            <a:endParaRPr lang="ru-K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88391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26B5266-BBEB-4908-A7EC-ABB5AFAED1B9}" type="datetimeFigureOut">
              <a:rPr lang="ru-KZ" smtClean="0"/>
              <a:t>11/07/2025</a:t>
            </a:fld>
            <a:endParaRPr lang="ru-K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C610151-5552-4754-A1E8-4F3F5BBD5364}" type="slidenum">
              <a:rPr lang="ru-KZ" smtClean="0"/>
              <a:t>‹#›</a:t>
            </a:fld>
            <a:endParaRPr lang="ru-K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60423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C26B5266-BBEB-4908-A7EC-ABB5AFAED1B9}" type="datetimeFigureOut">
              <a:rPr lang="ru-KZ" smtClean="0"/>
              <a:t>11/07/2025</a:t>
            </a:fld>
            <a:endParaRPr lang="ru-KZ"/>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KZ"/>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C610151-5552-4754-A1E8-4F3F5BBD5364}" type="slidenum">
              <a:rPr lang="ru-KZ" smtClean="0"/>
              <a:t>‹#›</a:t>
            </a:fld>
            <a:endParaRPr lang="ru-KZ"/>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623035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kk.wikipedia.org/w/index.php?title=%D0%96%D0%B0%D1%81%D1%8B%D0%BB_%D0%B5%D0%BB_%D0%B1%D0%B0%D2%93%D0%B4%D0%B0%D1%80%D0%BB%D0%B0%D0%BC%D0%B0%D1%81%D1%8B&amp;action=edit&amp;redlink=1" TargetMode="External"/><Relationship Id="rId2" Type="http://schemas.openxmlformats.org/officeDocument/2006/relationships/hyperlink" Target="https://kk.wikipedia.org/wiki/%D2%9A%D0%B0%D0%B7%D0%B0%D2%9B%D1%81%D1%82%D0%B0%D0%BD-2030_%D0%A1%D1%82%D1%80%D0%B0%D1%82%D0%B5%D0%B3%D0%B8%D1%8F%D1%81%D1%8B" TargetMode="External"/><Relationship Id="rId1" Type="http://schemas.openxmlformats.org/officeDocument/2006/relationships/slideLayout" Target="../slideLayouts/slideLayout2.xml"/><Relationship Id="rId6" Type="http://schemas.openxmlformats.org/officeDocument/2006/relationships/hyperlink" Target="https://kk.wikipedia.org/wiki/%D2%9A%D0%BE%D1%80%D1%88%D0%B0%D2%93%D0%B0%D0%BD_%D0%BE%D1%80%D1%82%D0%B0" TargetMode="External"/><Relationship Id="rId5" Type="http://schemas.openxmlformats.org/officeDocument/2006/relationships/hyperlink" Target="https://kk.wikipedia.org/wiki/%D2%9A%D0%B0%D0%B7%D0%B0%D2%9B%D1%81%D1%82%D0%B0%D0%BD_%D0%A0%D0%B5%D1%81%D0%BF%D1%83%D0%B1%D0%BB%D0%B8%D0%BA%D0%B0%D1%81%D1%8B" TargetMode="External"/><Relationship Id="rId4" Type="http://schemas.openxmlformats.org/officeDocument/2006/relationships/hyperlink" Target="https://kk.wikipedia.org/wiki/%D0%91%D0%B8%D0%BE%D0%BB%D0%BE%D0%B3%D0%B8%D1%8F%D0%BB%D1%8B%D2%9B_%D1%80%D0%B5%D1%81%D1%83%D1%80%D1%81%D1%82%D0%B0%D1%8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kk.wikipedia.org/wiki/%D0%91%D0%B8%D0%BE%D0%BB%D0%BE%D0%B3%D0%B8%D1%8F%D0%BB%D1%8B%D2%9B_%D0%B0%D0%BB%D1%83%D0%B0%D0%BD_%D1%82%D2%AF%D1%80%D0%BB%D1%96%D0%BB%D1%96%D0%BA_%D0%BA%D0%BE%D0%BD%D0%B2%D0%B5%D0%BD%D1%86%D0%B8%D1%8F%D1%81%D1%8B#%D0%A5%D0%B0%D0%BB%D1%8B%D2%9B%D0%B0%D1%80%D0%B0%D0%BB%D1%8B%D2%9B_%D0%B1%D0%B8%D0%BE%D0%BB%D0%BE%D0%B3%D0%B8%D1%8F%D0%BB%D1%8B%D2%9B_%D0%B0%D0%BB%D1%83%D0%B0%D0%BD_%D1%82%D2%AF%D1%80%D0%BB%D1%96%D0%BB%D1%96%D0%BA_%D0%BA%D2%AF%D0%BD%D1%96" TargetMode="External"/><Relationship Id="rId2" Type="http://schemas.openxmlformats.org/officeDocument/2006/relationships/hyperlink" Target="https://kk.wikipedia.org/wiki/%D0%91%D0%B8%D0%BE%D0%BB%D0%BE%D0%B3%D0%B8%D1%8F%D0%BB%D1%8B%D2%9B_%D0%B0%D0%BB%D1%83%D0%B0%D0%BD_%D1%82%D2%AF%D1%80%D0%BB%D1%96%D0%BB%D1%96%D0%BA_%D0%BA%D0%BE%D0%BD%D0%B2%D0%B5%D0%BD%D1%86%D0%B8%D1%8F%D1%81%D1%8B#%D2%9A%D0%B0%D0%B7%D0%B0%D2%9B%D1%81%D1%82%D0%B0%D0%BD%D0%BD%D1%8B%D2%A3_%D0%BA%D0%BE%D0%BD%D0%B2%D0%B5%D0%BD%D1%86%D0%B8%D1%8F%D2%93%D0%B0_%D2%9B%D0%BE%D1%81%D1%8B%D0%BB%D1%83%D1%8B" TargetMode="External"/><Relationship Id="rId1" Type="http://schemas.openxmlformats.org/officeDocument/2006/relationships/slideLayout" Target="../slideLayouts/slideLayout7.xml"/><Relationship Id="rId6" Type="http://schemas.openxmlformats.org/officeDocument/2006/relationships/hyperlink" Target="https://kk.wikipedia.org/wiki/%D0%91%D0%B8%D0%BE%D0%BB%D0%BE%D0%B3%D0%B8%D1%8F%D0%BB%D1%8B%D2%9B_%D0%B0%D0%BB%D1%83%D0%B0%D0%BD_%D1%82%D2%AF%D1%80%D0%BB%D1%96%D0%BB%D1%96%D0%BA_%D0%BA%D0%BE%D0%BD%D0%B2%D0%B5%D0%BD%D1%86%D0%B8%D1%8F%D1%81%D1%8B#%D2%9A%D0%B0%D0%B7%D0%B0%D2%9B%D1%81%D1%82%D0%B0%D0%BD_%D0%A0%D0%B5%D1%81%D0%BF%D1%83%D0%B1%D0%BB%D0%B8%D0%BA%D0%B0%D1%81%D1%8B%D0%BD%D0%B4%D0%B0%D2%93%D1%8B_%D0%91%D2%B0%D2%B0_%D0%B1%D0%B8%D0%BE%D0%BB%D0%BE%D0%B3%D0%B8%D1%8F%D0%BB%D1%8B%D2%9B_%D1%81%D0%B" TargetMode="External"/><Relationship Id="rId5" Type="http://schemas.openxmlformats.org/officeDocument/2006/relationships/hyperlink" Target="https://kk.wikipedia.org/wiki/%D0%91%D0%B8%D0%BE%D0%BB%D0%BE%D0%B3%D0%B8%D1%8F%D0%BB%D1%8B%D2%9B_%D0%B0%D0%BB%D1%83%D0%B0%D0%BD_%D1%82%D2%AF%D1%80%D0%BB%D1%96%D0%BB%D1%96%D0%BA_%D0%BA%D0%BE%D0%BD%D0%B2%D0%B5%D0%BD%D1%86%D0%B8%D1%8F%D1%81%D1%8B#%D2%9A%D0%B0%D0%B7%D0%B0%D2%9B%D1%81%D1%82%D0%B0%D0%BD_%D0%A0%D0%B5%D1%81%D0%BF%D1%83%D0%B1%D0%BB%D0%B8%D0%BA%D0%B0%D1%81%D1%8B%D0%BD%D1%8B%D2%A3_%D0%BD%D0%B5%D0%B3%D1%96%D0%B7%D0%B3%D1%96_%D0%BC%D1%96%D0%BD%D0%B4%D0%B5%D1%82%D1%82%D0%B5%D0%BC%D0%B5%D0%BB" TargetMode="External"/><Relationship Id="rId4" Type="http://schemas.openxmlformats.org/officeDocument/2006/relationships/hyperlink" Target="https://kk.wikipedia.org/wiki/%D0%91%D0%B8%D0%BE%D0%BB%D0%BE%D0%B3%D0%B8%D1%8F%D0%BB%D1%8B%D2%9B_%D0%B0%D0%BB%D1%83%D0%B0%D0%BD_%D1%82%D2%AF%D1%80%D0%BB%D1%96%D0%BB%D1%96%D0%BA_%D0%BA%D0%BE%D0%BD%D0%B2%D0%B5%D0%BD%D1%86%D0%B8%D1%8F%D1%81%D1%8B#%D0%9A%D0%BE%D0%BD%D0%B2%D0%B5%D0%BD%D1%86%D0%B8%D1%8F%D0%BD%D1%8B%D2%A3_%D0%BD%D0%B5%D0%B3%D1%96%D0%B7%D0%B3%D1%96_%D0%B5%D1%80%D0%B5%D0%B6%D0%B5%D0%BB%D0%B5%D1%80%D1%96"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kk.wikipedia.org/wiki/%D0%91%D0%B0%D2%9B%D1%8B%D0%BB%D0%B0%D1%83" TargetMode="External"/><Relationship Id="rId3" Type="http://schemas.openxmlformats.org/officeDocument/2006/relationships/hyperlink" Target="https://kk.wikipedia.org/wiki/%D0%91%D2%B0%D2%B0" TargetMode="External"/><Relationship Id="rId7" Type="http://schemas.openxmlformats.org/officeDocument/2006/relationships/hyperlink" Target="https://kk.wikipedia.org/wiki/%D0%A1%D0%B0%D1%8F%D1%81%D0%B0%D1%82" TargetMode="External"/><Relationship Id="rId2" Type="http://schemas.openxmlformats.org/officeDocument/2006/relationships/hyperlink" Target="https://kk.wikipedia.org/wiki/%D0%9D%D0%B0%D0%B9%D1%80%D0%BE%D0%B1%D0%B8" TargetMode="External"/><Relationship Id="rId1" Type="http://schemas.openxmlformats.org/officeDocument/2006/relationships/slideLayout" Target="../slideLayouts/slideLayout2.xml"/><Relationship Id="rId6" Type="http://schemas.openxmlformats.org/officeDocument/2006/relationships/hyperlink" Target="https://kk.wikipedia.org/wiki/%D0%A0%D0%B5%D1%81%D1%83%D1%80%D1%81%D1%82%D0%B0%D1%80" TargetMode="External"/><Relationship Id="rId5" Type="http://schemas.openxmlformats.org/officeDocument/2006/relationships/hyperlink" Target="https://kk.wikipedia.org/wiki/%D0%9C%D0%B5%D0%BC%D0%BB%D0%B5%D0%BA%D0%B5%D1%82" TargetMode="External"/><Relationship Id="rId10" Type="http://schemas.openxmlformats.org/officeDocument/2006/relationships/image" Target="../media/image3.png"/><Relationship Id="rId4" Type="http://schemas.openxmlformats.org/officeDocument/2006/relationships/hyperlink" Target="https://kk.wikipedia.org/wiki/%D2%9A%D0%B0%D0%B7%D0%B0%D2%9B%D1%81%D1%82%D0%B0%D0%BD" TargetMode="External"/><Relationship Id="rId9" Type="http://schemas.openxmlformats.org/officeDocument/2006/relationships/hyperlink" Target="https://kk.wikipedia.org/wiki/%D2%92%D1%8B%D0%BB%D1%8B%D0%BC%D0%B8-%D0%B7%D0%B5%D1%80%D1%82%D1%82%D0%B5%D1%83_%D0%B6%D2%B1%D0%BC%D1%8B%D1%81%D1%82%D0%B0%D1%80%D1%8B"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kk.wikipedia.org/wiki/%D2%9A%D2%B1%D1%81%D1%82%D0%B0%D1%80" TargetMode="External"/><Relationship Id="rId7" Type="http://schemas.openxmlformats.org/officeDocument/2006/relationships/hyperlink" Target="https://kk.wikipedia.org/wiki/%D0%A1%D1%82%D0%B0%D0%BD%D0%B4%D0%B0%D1%80%D1%82" TargetMode="External"/><Relationship Id="rId2" Type="http://schemas.openxmlformats.org/officeDocument/2006/relationships/hyperlink" Target="https://kk.wikipedia.org/wiki/%D0%AD%D0%BA%D0%BE%D0%BB%D0%BE%D0%B3%D0%B8%D1%8F%D0%BB%D1%8B%D2%9B_%D0%B6%D2%AF%D0%B9%D0%B5" TargetMode="External"/><Relationship Id="rId1" Type="http://schemas.openxmlformats.org/officeDocument/2006/relationships/slideLayout" Target="../slideLayouts/slideLayout2.xml"/><Relationship Id="rId6" Type="http://schemas.openxmlformats.org/officeDocument/2006/relationships/hyperlink" Target="https://kk.wikipedia.org/wiki/%D2%9A%D0%B0%D0%B7%D0%B0%D2%9B%D1%81%D1%82%D0%B0%D0%BD" TargetMode="External"/><Relationship Id="rId5" Type="http://schemas.openxmlformats.org/officeDocument/2006/relationships/hyperlink" Target="https://kk.wikipedia.org/wiki/%D2%9A%D1%8B%D0%B7%D1%8B%D0%BB_%D0%BA%D1%96%D1%82%D0%B0%D0%BF" TargetMode="External"/><Relationship Id="rId4" Type="http://schemas.openxmlformats.org/officeDocument/2006/relationships/hyperlink" Target="https://kk.wikipedia.org/wiki/%D0%9E%D0%BC%D1%8B%D1%80%D1%82%D2%9B%D0%B0%D0%BB%D1%8B%D0%BB%D0%B0%D1%80"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4709" y="166938"/>
            <a:ext cx="11617291" cy="1678658"/>
          </a:xfrm>
        </p:spPr>
        <p:txBody>
          <a:bodyPr>
            <a:noAutofit/>
          </a:bodyPr>
          <a:lstStyle/>
          <a:p>
            <a:pPr marL="0" indent="0" algn="ctr">
              <a:lnSpc>
                <a:spcPct val="100000"/>
              </a:lnSpc>
              <a:spcBef>
                <a:spcPts val="0"/>
              </a:spcBef>
              <a:spcAft>
                <a:spcPts val="0"/>
              </a:spcAft>
              <a:buNone/>
            </a:pPr>
            <a:r>
              <a:rPr lang="kk-KZ" sz="1800" dirty="0">
                <a:solidFill>
                  <a:prstClr val="black">
                    <a:lumMod val="95000"/>
                    <a:lumOff val="5000"/>
                  </a:prstClr>
                </a:solidFill>
                <a:latin typeface="Comic Sans MS" panose="030F0702030302020204" pitchFamily="66" charset="0"/>
                <a:ea typeface="+mj-ea"/>
                <a:cs typeface="Arial" panose="020B0604020202020204" pitchFamily="34" charset="0"/>
              </a:rPr>
              <a:t>ҚАЗАҚСТАН РЕСПУБЛИКАСЫНЫҢ БІЛІМ ЖӘНЕ ҒЫЛЫМ </a:t>
            </a:r>
            <a:r>
              <a:rPr lang="kk-KZ" sz="1800" dirty="0" smtClean="0">
                <a:solidFill>
                  <a:prstClr val="black">
                    <a:lumMod val="95000"/>
                    <a:lumOff val="5000"/>
                  </a:prstClr>
                </a:solidFill>
                <a:latin typeface="Comic Sans MS" panose="030F0702030302020204" pitchFamily="66" charset="0"/>
                <a:ea typeface="+mj-ea"/>
                <a:cs typeface="Arial" panose="020B0604020202020204" pitchFamily="34" charset="0"/>
              </a:rPr>
              <a:t>МИНИСТРЛІГІ</a:t>
            </a:r>
            <a:endParaRPr lang="en-US" sz="1800" dirty="0" smtClean="0">
              <a:solidFill>
                <a:prstClr val="black">
                  <a:lumMod val="95000"/>
                  <a:lumOff val="5000"/>
                </a:prstClr>
              </a:solidFill>
              <a:latin typeface="Comic Sans MS" panose="030F0702030302020204" pitchFamily="66" charset="0"/>
              <a:ea typeface="+mj-ea"/>
              <a:cs typeface="Arial" panose="020B0604020202020204" pitchFamily="34" charset="0"/>
            </a:endParaRPr>
          </a:p>
          <a:p>
            <a:pPr marL="0" indent="0" algn="ctr">
              <a:lnSpc>
                <a:spcPct val="100000"/>
              </a:lnSpc>
              <a:spcBef>
                <a:spcPts val="0"/>
              </a:spcBef>
              <a:spcAft>
                <a:spcPts val="0"/>
              </a:spcAft>
              <a:buNone/>
            </a:pPr>
            <a:r>
              <a:rPr lang="kk-KZ" sz="1800" dirty="0" smtClean="0">
                <a:solidFill>
                  <a:prstClr val="black">
                    <a:lumMod val="95000"/>
                    <a:lumOff val="5000"/>
                  </a:prstClr>
                </a:solidFill>
                <a:latin typeface="Comic Sans MS" panose="030F0702030302020204" pitchFamily="66" charset="0"/>
                <a:ea typeface="+mj-ea"/>
                <a:cs typeface="Arial" panose="020B0604020202020204" pitchFamily="34" charset="0"/>
              </a:rPr>
              <a:t>ӘЛ-ФАРАБИ </a:t>
            </a:r>
            <a:r>
              <a:rPr lang="kk-KZ" sz="1800" dirty="0">
                <a:solidFill>
                  <a:prstClr val="black">
                    <a:lumMod val="95000"/>
                    <a:lumOff val="5000"/>
                  </a:prstClr>
                </a:solidFill>
                <a:latin typeface="Comic Sans MS" panose="030F0702030302020204" pitchFamily="66" charset="0"/>
                <a:ea typeface="+mj-ea"/>
                <a:cs typeface="Arial" panose="020B0604020202020204" pitchFamily="34" charset="0"/>
              </a:rPr>
              <a:t>АТЫНДАҒЫ ҚАЗАҚ ҰЛТТЫҚ </a:t>
            </a:r>
            <a:r>
              <a:rPr lang="kk-KZ" sz="1800" dirty="0" smtClean="0">
                <a:solidFill>
                  <a:prstClr val="black">
                    <a:lumMod val="95000"/>
                    <a:lumOff val="5000"/>
                  </a:prstClr>
                </a:solidFill>
                <a:latin typeface="Comic Sans MS" panose="030F0702030302020204" pitchFamily="66" charset="0"/>
                <a:ea typeface="+mj-ea"/>
                <a:cs typeface="Arial" panose="020B0604020202020204" pitchFamily="34" charset="0"/>
              </a:rPr>
              <a:t>УНИВЕРСИТЕТІ</a:t>
            </a:r>
            <a:endParaRPr lang="en-US" sz="1800" dirty="0" smtClean="0">
              <a:solidFill>
                <a:prstClr val="black">
                  <a:lumMod val="95000"/>
                  <a:lumOff val="5000"/>
                </a:prstClr>
              </a:solidFill>
              <a:latin typeface="Comic Sans MS" panose="030F0702030302020204" pitchFamily="66" charset="0"/>
              <a:ea typeface="+mj-ea"/>
              <a:cs typeface="Arial" panose="020B0604020202020204" pitchFamily="34" charset="0"/>
            </a:endParaRPr>
          </a:p>
          <a:p>
            <a:pPr marL="0" indent="0" algn="ctr">
              <a:lnSpc>
                <a:spcPct val="100000"/>
              </a:lnSpc>
              <a:spcBef>
                <a:spcPts val="0"/>
              </a:spcBef>
              <a:spcAft>
                <a:spcPts val="0"/>
              </a:spcAft>
              <a:buNone/>
            </a:pPr>
            <a:r>
              <a:rPr lang="kk-KZ" sz="1800" dirty="0" smtClean="0">
                <a:solidFill>
                  <a:prstClr val="black">
                    <a:lumMod val="95000"/>
                    <a:lumOff val="5000"/>
                  </a:prstClr>
                </a:solidFill>
                <a:latin typeface="Comic Sans MS" panose="030F0702030302020204" pitchFamily="66" charset="0"/>
                <a:ea typeface="+mj-ea"/>
                <a:cs typeface="Arial" panose="020B0604020202020204" pitchFamily="34" charset="0"/>
              </a:rPr>
              <a:t>БИОЛОГИЯ </a:t>
            </a:r>
            <a:r>
              <a:rPr lang="kk-KZ" sz="1800" dirty="0">
                <a:solidFill>
                  <a:prstClr val="black">
                    <a:lumMod val="95000"/>
                    <a:lumOff val="5000"/>
                  </a:prstClr>
                </a:solidFill>
                <a:latin typeface="Comic Sans MS" panose="030F0702030302020204" pitchFamily="66" charset="0"/>
                <a:ea typeface="+mj-ea"/>
                <a:cs typeface="Arial" panose="020B0604020202020204" pitchFamily="34" charset="0"/>
              </a:rPr>
              <a:t>ЖӘНЕ БИОТЕХНОЛОГИЯ ФАКУЛЬТЕТІ</a:t>
            </a:r>
          </a:p>
          <a:p>
            <a:pPr marL="0" indent="0" algn="ctr">
              <a:lnSpc>
                <a:spcPct val="100000"/>
              </a:lnSpc>
              <a:spcBef>
                <a:spcPts val="0"/>
              </a:spcBef>
              <a:spcAft>
                <a:spcPts val="0"/>
              </a:spcAft>
              <a:buNone/>
            </a:pPr>
            <a:r>
              <a:rPr lang="kk-KZ" sz="1800" dirty="0" smtClean="0">
                <a:solidFill>
                  <a:prstClr val="black">
                    <a:lumMod val="95000"/>
                    <a:lumOff val="5000"/>
                  </a:prstClr>
                </a:solidFill>
                <a:latin typeface="Comic Sans MS" panose="030F0702030302020204" pitchFamily="66" charset="0"/>
                <a:ea typeface="+mj-ea"/>
                <a:cs typeface="Arial" panose="020B0604020202020204" pitchFamily="34" charset="0"/>
              </a:rPr>
              <a:t>БОТАНИКА ЖӘНЕ АГРОЭКОЛОГИЯ КАФЕДРАСЫ</a:t>
            </a:r>
          </a:p>
          <a:p>
            <a:pPr marL="0" indent="0" algn="ctr">
              <a:buNone/>
            </a:pPr>
            <a:endParaRPr lang="ru-RU" sz="1400" dirty="0"/>
          </a:p>
        </p:txBody>
      </p:sp>
      <p:sp>
        <p:nvSpPr>
          <p:cNvPr id="4" name="Прямоугольник 3"/>
          <p:cNvSpPr/>
          <p:nvPr/>
        </p:nvSpPr>
        <p:spPr>
          <a:xfrm>
            <a:off x="1969171" y="2736502"/>
            <a:ext cx="9070139" cy="1384995"/>
          </a:xfrm>
          <a:prstGeom prst="rect">
            <a:avLst/>
          </a:prstGeom>
        </p:spPr>
        <p:txBody>
          <a:bodyPr wrap="square">
            <a:spAutoFit/>
          </a:bodyPr>
          <a:lstStyle/>
          <a:p>
            <a:pPr algn="ctr" eaLnBrk="0" hangingPunct="0"/>
            <a:r>
              <a:rPr lang="kk-KZ" sz="2800" dirty="0" smtClean="0">
                <a:latin typeface="Comic Sans MS" panose="030F0702030302020204" pitchFamily="66" charset="0"/>
              </a:rPr>
              <a:t>Тақырыбы</a:t>
            </a:r>
            <a:r>
              <a:rPr lang="kk-KZ" sz="2800" dirty="0">
                <a:latin typeface="Comic Sans MS" panose="030F0702030302020204" pitchFamily="66" charset="0"/>
              </a:rPr>
              <a:t>: </a:t>
            </a:r>
            <a:r>
              <a:rPr lang="kk-KZ" sz="2800" b="1" dirty="0" smtClean="0">
                <a:latin typeface="Comic Sans MS" panose="030F0702030302020204" pitchFamily="66" charset="0"/>
              </a:rPr>
              <a:t>Адамның </a:t>
            </a:r>
            <a:r>
              <a:rPr lang="kk-KZ" sz="2800" b="1" dirty="0">
                <a:latin typeface="Comic Sans MS" panose="030F0702030302020204" pitchFamily="66" charset="0"/>
              </a:rPr>
              <a:t>шаруашылықтағы іс-әрекетінің табиғатқа және өсімдіктер жабынына </a:t>
            </a:r>
            <a:r>
              <a:rPr lang="kk-KZ" sz="2800" b="1">
                <a:latin typeface="Comic Sans MS" panose="030F0702030302020204" pitchFamily="66" charset="0"/>
              </a:rPr>
              <a:t>тигізетін </a:t>
            </a:r>
            <a:r>
              <a:rPr lang="kk-KZ" sz="2800" b="1" smtClean="0">
                <a:latin typeface="Comic Sans MS" panose="030F0702030302020204" pitchFamily="66" charset="0"/>
              </a:rPr>
              <a:t>әсері</a:t>
            </a:r>
            <a:endParaRPr lang="kk-KZ" sz="2800" b="1" dirty="0">
              <a:latin typeface="Comic Sans MS" panose="030F0702030302020204" pitchFamily="66" charset="0"/>
              <a:cs typeface="Times New Roman" pitchFamily="18" charset="0"/>
            </a:endParaRPr>
          </a:p>
        </p:txBody>
      </p:sp>
      <p:pic>
        <p:nvPicPr>
          <p:cNvPr id="9" name="Рисунок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5761" y="166939"/>
            <a:ext cx="1491530" cy="1661862"/>
          </a:xfrm>
          <a:prstGeom prst="rect">
            <a:avLst/>
          </a:prstGeom>
        </p:spPr>
      </p:pic>
      <p:pic>
        <p:nvPicPr>
          <p:cNvPr id="7" name="Рисунок 6">
            <a:extLst>
              <a:ext uri="{FF2B5EF4-FFF2-40B4-BE49-F238E27FC236}">
                <a16:creationId xmlns:a16="http://schemas.microsoft.com/office/drawing/2014/main" id="{E4CBA9E7-392A-A422-6E27-CCC2F09DDA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02672" y="156190"/>
            <a:ext cx="1689328" cy="1678658"/>
          </a:xfrm>
          <a:prstGeom prst="rect">
            <a:avLst/>
          </a:prstGeom>
        </p:spPr>
      </p:pic>
      <p:sp>
        <p:nvSpPr>
          <p:cNvPr id="10" name="TextBox 9">
            <a:extLst>
              <a:ext uri="{FF2B5EF4-FFF2-40B4-BE49-F238E27FC236}">
                <a16:creationId xmlns:a16="http://schemas.microsoft.com/office/drawing/2014/main" id="{5742053D-4F51-BAE2-102E-74AD13C8E3D4}"/>
              </a:ext>
            </a:extLst>
          </p:cNvPr>
          <p:cNvSpPr txBox="1"/>
          <p:nvPr/>
        </p:nvSpPr>
        <p:spPr>
          <a:xfrm>
            <a:off x="8457988" y="5617028"/>
            <a:ext cx="3344185" cy="646331"/>
          </a:xfrm>
          <a:prstGeom prst="rect">
            <a:avLst/>
          </a:prstGeom>
          <a:noFill/>
        </p:spPr>
        <p:txBody>
          <a:bodyPr wrap="none" rtlCol="0">
            <a:spAutoFit/>
          </a:bodyPr>
          <a:lstStyle/>
          <a:p>
            <a:r>
              <a:rPr lang="kk-KZ" dirty="0" smtClean="0">
                <a:latin typeface="Comic Sans MS" panose="030F0702030302020204" pitchFamily="66" charset="0"/>
                <a:cs typeface="Times New Roman" panose="02020603050405020304" pitchFamily="18" charset="0"/>
              </a:rPr>
              <a:t>Дәріскер: </a:t>
            </a:r>
            <a:r>
              <a:rPr lang="kk-KZ" dirty="0">
                <a:latin typeface="Comic Sans MS" panose="030F0702030302020204" pitchFamily="66" charset="0"/>
                <a:cs typeface="Times New Roman" panose="02020603050405020304" pitchFamily="18" charset="0"/>
              </a:rPr>
              <a:t>б.ғ.к., профессор </a:t>
            </a:r>
          </a:p>
          <a:p>
            <a:r>
              <a:rPr lang="kk-KZ" dirty="0">
                <a:latin typeface="Comic Sans MS" panose="030F0702030302020204" pitchFamily="66" charset="0"/>
                <a:cs typeface="Times New Roman" panose="02020603050405020304" pitchFamily="18" charset="0"/>
              </a:rPr>
              <a:t>Аметов Абибулла </a:t>
            </a:r>
            <a:endParaRPr lang="ru-KZ" dirty="0">
              <a:latin typeface="Comic Sans MS" panose="030F0702030302020204" pitchFamily="66" charset="0"/>
              <a:cs typeface="Times New Roman" panose="02020603050405020304" pitchFamily="18" charset="0"/>
            </a:endParaRPr>
          </a:p>
        </p:txBody>
      </p:sp>
      <p:sp>
        <p:nvSpPr>
          <p:cNvPr id="13" name="TextBox 12">
            <a:extLst>
              <a:ext uri="{FF2B5EF4-FFF2-40B4-BE49-F238E27FC236}">
                <a16:creationId xmlns:a16="http://schemas.microsoft.com/office/drawing/2014/main" id="{92D0236F-ACAB-0665-DB82-5F1CB3C25745}"/>
              </a:ext>
            </a:extLst>
          </p:cNvPr>
          <p:cNvSpPr txBox="1"/>
          <p:nvPr/>
        </p:nvSpPr>
        <p:spPr>
          <a:xfrm>
            <a:off x="2581825" y="1845596"/>
            <a:ext cx="7354388" cy="523220"/>
          </a:xfrm>
          <a:prstGeom prst="rect">
            <a:avLst/>
          </a:prstGeom>
          <a:noFill/>
        </p:spPr>
        <p:txBody>
          <a:bodyPr wrap="square">
            <a:spAutoFit/>
          </a:bodyPr>
          <a:lstStyle/>
          <a:p>
            <a:pPr algn="ctr" eaLnBrk="0" hangingPunct="0"/>
            <a:r>
              <a:rPr lang="kk-KZ" sz="2800" b="1" dirty="0">
                <a:latin typeface="Comic Sans MS" panose="030F0702030302020204" pitchFamily="66" charset="0"/>
                <a:cs typeface="Arial" panose="020B0604020202020204" pitchFamily="34" charset="0"/>
              </a:rPr>
              <a:t>3</a:t>
            </a:r>
            <a:r>
              <a:rPr lang="en-US" sz="2800" b="1" dirty="0" smtClean="0">
                <a:latin typeface="Comic Sans MS" panose="030F0702030302020204" pitchFamily="66" charset="0"/>
                <a:cs typeface="Arial" panose="020B0604020202020204" pitchFamily="34" charset="0"/>
              </a:rPr>
              <a:t> </a:t>
            </a:r>
            <a:r>
              <a:rPr lang="kk-KZ" sz="2800" b="1" dirty="0" smtClean="0">
                <a:latin typeface="Comic Sans MS" panose="030F0702030302020204" pitchFamily="66" charset="0"/>
                <a:cs typeface="Arial" panose="020B0604020202020204" pitchFamily="34" charset="0"/>
              </a:rPr>
              <a:t>Дәріс </a:t>
            </a:r>
            <a:endParaRPr lang="kk-KZ" sz="2800" b="1" dirty="0">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2313097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err="1">
                <a:latin typeface="Comic Sans MS" panose="030F0702030302020204" pitchFamily="66" charset="0"/>
              </a:rPr>
              <a:t>Конвенцияның</a:t>
            </a:r>
            <a:r>
              <a:rPr lang="ru-RU" sz="3200" dirty="0">
                <a:latin typeface="Comic Sans MS" panose="030F0702030302020204" pitchFamily="66" charset="0"/>
              </a:rPr>
              <a:t> </a:t>
            </a:r>
            <a:r>
              <a:rPr lang="ru-RU" sz="3200" dirty="0" err="1">
                <a:latin typeface="Comic Sans MS" panose="030F0702030302020204" pitchFamily="66" charset="0"/>
              </a:rPr>
              <a:t>негізгі</a:t>
            </a:r>
            <a:r>
              <a:rPr lang="ru-RU" sz="3200" dirty="0">
                <a:latin typeface="Comic Sans MS" panose="030F0702030302020204" pitchFamily="66" charset="0"/>
              </a:rPr>
              <a:t> </a:t>
            </a:r>
            <a:r>
              <a:rPr lang="ru-RU" sz="3200" dirty="0" err="1">
                <a:latin typeface="Comic Sans MS" panose="030F0702030302020204" pitchFamily="66" charset="0"/>
              </a:rPr>
              <a:t>ережелері</a:t>
            </a:r>
            <a:r>
              <a:rPr lang="ru-RU" dirty="0">
                <a:latin typeface="Comic Sans MS" panose="030F0702030302020204" pitchFamily="66" charset="0"/>
              </a:rPr>
              <a:t/>
            </a:r>
            <a:br>
              <a:rPr lang="ru-RU" dirty="0">
                <a:latin typeface="Comic Sans MS" panose="030F0702030302020204" pitchFamily="66" charset="0"/>
              </a:rPr>
            </a:br>
            <a:endParaRPr lang="ru-RU" dirty="0"/>
          </a:p>
        </p:txBody>
      </p:sp>
      <p:sp>
        <p:nvSpPr>
          <p:cNvPr id="3" name="Объект 2"/>
          <p:cNvSpPr>
            <a:spLocks noGrp="1"/>
          </p:cNvSpPr>
          <p:nvPr>
            <p:ph idx="1"/>
          </p:nvPr>
        </p:nvSpPr>
        <p:spPr>
          <a:xfrm>
            <a:off x="1371600" y="1950720"/>
            <a:ext cx="9601200" cy="3916680"/>
          </a:xfrm>
        </p:spPr>
        <p:txBody>
          <a:bodyPr/>
          <a:lstStyle/>
          <a:p>
            <a:pPr marL="0" indent="0">
              <a:buNone/>
            </a:pPr>
            <a:r>
              <a:rPr lang="ru-RU" dirty="0">
                <a:latin typeface="Comic Sans MS" panose="030F0702030302020204" pitchFamily="66" charset="0"/>
              </a:rPr>
              <a:t>Конвенция </a:t>
            </a:r>
            <a:r>
              <a:rPr lang="ru-RU" dirty="0" err="1">
                <a:latin typeface="Comic Sans MS" panose="030F0702030302020204" pitchFamily="66" charset="0"/>
              </a:rPr>
              <a:t>өзара</a:t>
            </a:r>
            <a:r>
              <a:rPr lang="ru-RU" dirty="0">
                <a:latin typeface="Comic Sans MS" panose="030F0702030302020204" pitchFamily="66" charset="0"/>
              </a:rPr>
              <a:t> </a:t>
            </a:r>
            <a:r>
              <a:rPr lang="ru-RU" dirty="0" err="1">
                <a:latin typeface="Comic Sans MS" panose="030F0702030302020204" pitchFamily="66" charset="0"/>
              </a:rPr>
              <a:t>қарым-қатынастағы</a:t>
            </a:r>
            <a:r>
              <a:rPr lang="ru-RU" dirty="0">
                <a:latin typeface="Comic Sans MS" panose="030F0702030302020204" pitchFamily="66" charset="0"/>
              </a:rPr>
              <a:t> </a:t>
            </a:r>
            <a:r>
              <a:rPr lang="ru-RU" dirty="0" err="1">
                <a:latin typeface="Comic Sans MS" panose="030F0702030302020204" pitchFamily="66" charset="0"/>
              </a:rPr>
              <a:t>жақтар</a:t>
            </a:r>
            <a:r>
              <a:rPr lang="ru-RU" dirty="0">
                <a:latin typeface="Comic Sans MS" panose="030F0702030302020204" pitchFamily="66" charset="0"/>
              </a:rPr>
              <a:t> </a:t>
            </a:r>
            <a:r>
              <a:rPr lang="ru-RU" dirty="0" err="1">
                <a:latin typeface="Comic Sans MS" panose="030F0702030302020204" pitchFamily="66" charset="0"/>
              </a:rPr>
              <a:t>алдына</a:t>
            </a:r>
            <a:r>
              <a:rPr lang="ru-RU" dirty="0">
                <a:latin typeface="Comic Sans MS" panose="030F0702030302020204" pitchFamily="66" charset="0"/>
              </a:rPr>
              <a:t> </a:t>
            </a:r>
            <a:r>
              <a:rPr lang="ru-RU" dirty="0" err="1">
                <a:latin typeface="Comic Sans MS" panose="030F0702030302020204" pitchFamily="66" charset="0"/>
              </a:rPr>
              <a:t>үш</a:t>
            </a:r>
            <a:r>
              <a:rPr lang="ru-RU" dirty="0">
                <a:latin typeface="Comic Sans MS" panose="030F0702030302020204" pitchFamily="66" charset="0"/>
              </a:rPr>
              <a:t> </a:t>
            </a:r>
            <a:r>
              <a:rPr lang="ru-RU" dirty="0" err="1">
                <a:latin typeface="Comic Sans MS" panose="030F0702030302020204" pitchFamily="66" charset="0"/>
              </a:rPr>
              <a:t>негізгі</a:t>
            </a:r>
            <a:r>
              <a:rPr lang="ru-RU" dirty="0">
                <a:latin typeface="Comic Sans MS" panose="030F0702030302020204" pitchFamily="66" charset="0"/>
              </a:rPr>
              <a:t> </a:t>
            </a:r>
            <a:r>
              <a:rPr lang="ru-RU" dirty="0" err="1">
                <a:latin typeface="Comic Sans MS" panose="030F0702030302020204" pitchFamily="66" charset="0"/>
              </a:rPr>
              <a:t>мақсат</a:t>
            </a:r>
            <a:r>
              <a:rPr lang="ru-RU" dirty="0">
                <a:latin typeface="Comic Sans MS" panose="030F0702030302020204" pitchFamily="66" charset="0"/>
              </a:rPr>
              <a:t> </a:t>
            </a:r>
            <a:r>
              <a:rPr lang="ru-RU" dirty="0" err="1">
                <a:latin typeface="Comic Sans MS" panose="030F0702030302020204" pitchFamily="66" charset="0"/>
              </a:rPr>
              <a:t>қояды</a:t>
            </a:r>
            <a:r>
              <a:rPr lang="ru-RU" dirty="0">
                <a:latin typeface="Comic Sans MS" panose="030F0702030302020204" pitchFamily="66" charset="0"/>
              </a:rPr>
              <a:t>: </a:t>
            </a:r>
          </a:p>
          <a:p>
            <a:pPr marL="514350" indent="-514350">
              <a:buAutoNum type="arabicPeriod"/>
            </a:pPr>
            <a:r>
              <a:rPr lang="ru-RU" dirty="0" err="1">
                <a:latin typeface="Comic Sans MS" panose="030F0702030302020204" pitchFamily="66" charset="0"/>
              </a:rPr>
              <a:t>Биологиялық</a:t>
            </a:r>
            <a:r>
              <a:rPr lang="ru-RU" dirty="0">
                <a:latin typeface="Comic Sans MS" panose="030F0702030302020204" pitchFamily="66" charset="0"/>
              </a:rPr>
              <a:t> сан </a:t>
            </a:r>
            <a:r>
              <a:rPr lang="ru-RU" dirty="0" err="1">
                <a:latin typeface="Comic Sans MS" panose="030F0702030302020204" pitchFamily="66" charset="0"/>
              </a:rPr>
              <a:t>алуандықты</a:t>
            </a:r>
            <a:r>
              <a:rPr lang="ru-RU" dirty="0">
                <a:latin typeface="Comic Sans MS" panose="030F0702030302020204" pitchFamily="66" charset="0"/>
              </a:rPr>
              <a:t> </a:t>
            </a:r>
            <a:r>
              <a:rPr lang="ru-RU" dirty="0" err="1">
                <a:latin typeface="Comic Sans MS" panose="030F0702030302020204" pitchFamily="66" charset="0"/>
              </a:rPr>
              <a:t>тұрақты</a:t>
            </a:r>
            <a:r>
              <a:rPr lang="ru-RU" dirty="0">
                <a:latin typeface="Comic Sans MS" panose="030F0702030302020204" pitchFamily="66" charset="0"/>
              </a:rPr>
              <a:t> </a:t>
            </a:r>
            <a:r>
              <a:rPr lang="ru-RU" dirty="0" err="1">
                <a:latin typeface="Comic Sans MS" panose="030F0702030302020204" pitchFamily="66" charset="0"/>
              </a:rPr>
              <a:t>пайдалану</a:t>
            </a:r>
            <a:r>
              <a:rPr lang="ru-RU" dirty="0">
                <a:latin typeface="Comic Sans MS" panose="030F0702030302020204" pitchFamily="66" charset="0"/>
              </a:rPr>
              <a:t>; </a:t>
            </a:r>
          </a:p>
          <a:p>
            <a:pPr marL="514350" indent="-514350">
              <a:buAutoNum type="arabicPeriod"/>
            </a:pPr>
            <a:r>
              <a:rPr lang="ru-RU" dirty="0" err="1">
                <a:latin typeface="Comic Sans MS" panose="030F0702030302020204" pitchFamily="66" charset="0"/>
              </a:rPr>
              <a:t>Оның</a:t>
            </a:r>
            <a:r>
              <a:rPr lang="ru-RU" dirty="0">
                <a:latin typeface="Comic Sans MS" panose="030F0702030302020204" pitchFamily="66" charset="0"/>
              </a:rPr>
              <a:t> </a:t>
            </a:r>
            <a:r>
              <a:rPr lang="ru-RU" dirty="0" err="1">
                <a:latin typeface="Comic Sans MS" panose="030F0702030302020204" pitchFamily="66" charset="0"/>
              </a:rPr>
              <a:t>құрамдас</a:t>
            </a:r>
            <a:r>
              <a:rPr lang="ru-RU" dirty="0">
                <a:latin typeface="Comic Sans MS" panose="030F0702030302020204" pitchFamily="66" charset="0"/>
              </a:rPr>
              <a:t> </a:t>
            </a:r>
            <a:r>
              <a:rPr lang="ru-RU" dirty="0" err="1">
                <a:latin typeface="Comic Sans MS" panose="030F0702030302020204" pitchFamily="66" charset="0"/>
              </a:rPr>
              <a:t>бөліктерін</a:t>
            </a:r>
            <a:r>
              <a:rPr lang="ru-RU" dirty="0">
                <a:latin typeface="Comic Sans MS" panose="030F0702030302020204" pitchFamily="66" charset="0"/>
              </a:rPr>
              <a:t> </a:t>
            </a:r>
            <a:r>
              <a:rPr lang="ru-RU" dirty="0" err="1">
                <a:latin typeface="Comic Sans MS" panose="030F0702030302020204" pitchFamily="66" charset="0"/>
              </a:rPr>
              <a:t>тұрақты</a:t>
            </a:r>
            <a:r>
              <a:rPr lang="ru-RU" dirty="0">
                <a:latin typeface="Comic Sans MS" panose="030F0702030302020204" pitchFamily="66" charset="0"/>
              </a:rPr>
              <a:t> </a:t>
            </a:r>
            <a:r>
              <a:rPr lang="ru-RU" dirty="0" err="1">
                <a:latin typeface="Comic Sans MS" panose="030F0702030302020204" pitchFamily="66" charset="0"/>
              </a:rPr>
              <a:t>қолдану</a:t>
            </a:r>
            <a:r>
              <a:rPr lang="ru-RU" dirty="0">
                <a:latin typeface="Comic Sans MS" panose="030F0702030302020204" pitchFamily="66" charset="0"/>
              </a:rPr>
              <a:t>; </a:t>
            </a:r>
          </a:p>
          <a:p>
            <a:pPr marL="514350" indent="-514350">
              <a:buAutoNum type="arabicPeriod"/>
            </a:pPr>
            <a:r>
              <a:rPr lang="kk-KZ" dirty="0">
                <a:latin typeface="Comic Sans MS" panose="030F0702030302020204" pitchFamily="66" charset="0"/>
              </a:rPr>
              <a:t>Генетикалық </a:t>
            </a:r>
            <a:r>
              <a:rPr lang="ru-RU" dirty="0" err="1">
                <a:latin typeface="Comic Sans MS" panose="030F0702030302020204" pitchFamily="66" charset="0"/>
              </a:rPr>
              <a:t>ресурстарды</a:t>
            </a:r>
            <a:r>
              <a:rPr lang="ru-RU" dirty="0">
                <a:latin typeface="Comic Sans MS" panose="030F0702030302020204" pitchFamily="66" charset="0"/>
              </a:rPr>
              <a:t> </a:t>
            </a:r>
            <a:r>
              <a:rPr lang="ru-RU" dirty="0" err="1">
                <a:latin typeface="Comic Sans MS" panose="030F0702030302020204" pitchFamily="66" charset="0"/>
              </a:rPr>
              <a:t>пайдалануға</a:t>
            </a:r>
            <a:r>
              <a:rPr lang="ru-RU" dirty="0">
                <a:latin typeface="Comic Sans MS" panose="030F0702030302020204" pitchFamily="66" charset="0"/>
              </a:rPr>
              <a:t> </a:t>
            </a:r>
            <a:r>
              <a:rPr lang="ru-RU" dirty="0" err="1">
                <a:latin typeface="Comic Sans MS" panose="030F0702030302020204" pitchFamily="66" charset="0"/>
              </a:rPr>
              <a:t>байланысты</a:t>
            </a:r>
            <a:r>
              <a:rPr lang="ru-RU" dirty="0">
                <a:latin typeface="Comic Sans MS" panose="030F0702030302020204" pitchFamily="66" charset="0"/>
              </a:rPr>
              <a:t> </a:t>
            </a:r>
            <a:r>
              <a:rPr lang="ru-RU" dirty="0" err="1">
                <a:latin typeface="Comic Sans MS" panose="030F0702030302020204" pitchFamily="66" charset="0"/>
              </a:rPr>
              <a:t>пайданы</a:t>
            </a:r>
            <a:r>
              <a:rPr lang="ru-RU" dirty="0">
                <a:latin typeface="Comic Sans MS" panose="030F0702030302020204" pitchFamily="66" charset="0"/>
              </a:rPr>
              <a:t> </a:t>
            </a:r>
            <a:r>
              <a:rPr lang="ru-RU" dirty="0" err="1">
                <a:latin typeface="Comic Sans MS" panose="030F0702030302020204" pitchFamily="66" charset="0"/>
              </a:rPr>
              <a:t>ақиқатты</a:t>
            </a:r>
            <a:r>
              <a:rPr lang="ru-RU" dirty="0">
                <a:latin typeface="Comic Sans MS" panose="030F0702030302020204" pitchFamily="66" charset="0"/>
              </a:rPr>
              <a:t> </a:t>
            </a:r>
            <a:r>
              <a:rPr lang="ru-RU" dirty="0" err="1">
                <a:latin typeface="Comic Sans MS" panose="030F0702030302020204" pitchFamily="66" charset="0"/>
              </a:rPr>
              <a:t>түрде</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тең</a:t>
            </a:r>
            <a:r>
              <a:rPr lang="ru-RU" dirty="0">
                <a:latin typeface="Comic Sans MS" panose="030F0702030302020204" pitchFamily="66" charset="0"/>
              </a:rPr>
              <a:t> </a:t>
            </a:r>
            <a:r>
              <a:rPr lang="ru-RU" dirty="0" err="1">
                <a:latin typeface="Comic Sans MS" panose="030F0702030302020204" pitchFamily="66" charset="0"/>
              </a:rPr>
              <a:t>негізде</a:t>
            </a:r>
            <a:r>
              <a:rPr lang="ru-RU" dirty="0">
                <a:latin typeface="Comic Sans MS" panose="030F0702030302020204" pitchFamily="66" charset="0"/>
              </a:rPr>
              <a:t> </a:t>
            </a:r>
            <a:r>
              <a:rPr lang="ru-RU" dirty="0" err="1">
                <a:latin typeface="Comic Sans MS" panose="030F0702030302020204" pitchFamily="66" charset="0"/>
              </a:rPr>
              <a:t>алу</a:t>
            </a:r>
            <a:r>
              <a:rPr lang="ru-RU" dirty="0">
                <a:latin typeface="Comic Sans MS" panose="030F0702030302020204" pitchFamily="66" charset="0"/>
              </a:rPr>
              <a:t>.</a:t>
            </a:r>
          </a:p>
          <a:p>
            <a:endParaRPr lang="ru-RU" dirty="0"/>
          </a:p>
        </p:txBody>
      </p:sp>
    </p:spTree>
    <p:extLst>
      <p:ext uri="{BB962C8B-B14F-4D97-AF65-F5344CB8AC3E}">
        <p14:creationId xmlns:p14="http://schemas.microsoft.com/office/powerpoint/2010/main" val="1290199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98120"/>
            <a:ext cx="9601200" cy="1485900"/>
          </a:xfrm>
        </p:spPr>
        <p:txBody>
          <a:bodyPr>
            <a:normAutofit/>
          </a:bodyPr>
          <a:lstStyle/>
          <a:p>
            <a:pPr algn="ctr"/>
            <a:r>
              <a:rPr lang="ru-RU" sz="3200" dirty="0" err="1">
                <a:latin typeface="Comic Sans MS" panose="030F0702030302020204" pitchFamily="66" charset="0"/>
              </a:rPr>
              <a:t>Қазақстан</a:t>
            </a:r>
            <a:r>
              <a:rPr lang="ru-RU" sz="3200" dirty="0">
                <a:latin typeface="Comic Sans MS" panose="030F0702030302020204" pitchFamily="66" charset="0"/>
              </a:rPr>
              <a:t> </a:t>
            </a:r>
            <a:r>
              <a:rPr lang="ru-RU" sz="3200" dirty="0" err="1">
                <a:latin typeface="Comic Sans MS" panose="030F0702030302020204" pitchFamily="66" charset="0"/>
              </a:rPr>
              <a:t>Республикасының</a:t>
            </a:r>
            <a:r>
              <a:rPr lang="ru-RU" sz="3200" dirty="0">
                <a:latin typeface="Comic Sans MS" panose="030F0702030302020204" pitchFamily="66" charset="0"/>
              </a:rPr>
              <a:t> </a:t>
            </a:r>
            <a:r>
              <a:rPr lang="ru-RU" sz="3200" dirty="0" err="1">
                <a:latin typeface="Comic Sans MS" panose="030F0702030302020204" pitchFamily="66" charset="0"/>
              </a:rPr>
              <a:t>негізгі</a:t>
            </a:r>
            <a:r>
              <a:rPr lang="ru-RU" sz="3200" dirty="0">
                <a:latin typeface="Comic Sans MS" panose="030F0702030302020204" pitchFamily="66" charset="0"/>
              </a:rPr>
              <a:t> </a:t>
            </a:r>
            <a:r>
              <a:rPr lang="ru-RU" sz="3200" dirty="0" err="1">
                <a:latin typeface="Comic Sans MS" panose="030F0702030302020204" pitchFamily="66" charset="0"/>
              </a:rPr>
              <a:t>міндеттемелері</a:t>
            </a:r>
            <a:endParaRPr lang="ru-RU" sz="3200" dirty="0"/>
          </a:p>
        </p:txBody>
      </p:sp>
      <p:sp>
        <p:nvSpPr>
          <p:cNvPr id="3" name="Объект 2"/>
          <p:cNvSpPr>
            <a:spLocks noGrp="1"/>
          </p:cNvSpPr>
          <p:nvPr>
            <p:ph idx="1"/>
          </p:nvPr>
        </p:nvSpPr>
        <p:spPr>
          <a:xfrm>
            <a:off x="1371600" y="1219200"/>
            <a:ext cx="10226040" cy="5379720"/>
          </a:xfrm>
        </p:spPr>
        <p:txBody>
          <a:bodyPr>
            <a:normAutofit fontScale="85000" lnSpcReduction="10000"/>
          </a:bodyPr>
          <a:lstStyle/>
          <a:p>
            <a:pPr>
              <a:buFont typeface="Wingdings" panose="05000000000000000000" pitchFamily="2" charset="2"/>
              <a:buChar char="Ø"/>
            </a:pPr>
            <a:r>
              <a:rPr lang="ru-RU" dirty="0" err="1" smtClean="0">
                <a:latin typeface="Comic Sans MS" panose="030F0702030302020204" pitchFamily="66" charset="0"/>
              </a:rPr>
              <a:t>Биоалуандықты</a:t>
            </a:r>
            <a:r>
              <a:rPr lang="ru-RU" dirty="0" smtClean="0">
                <a:latin typeface="Comic Sans MS" panose="030F0702030302020204" pitchFamily="66" charset="0"/>
              </a:rPr>
              <a:t> </a:t>
            </a:r>
            <a:r>
              <a:rPr lang="ru-RU" dirty="0" err="1">
                <a:latin typeface="Comic Sans MS" panose="030F0702030302020204" pitchFamily="66" charset="0"/>
              </a:rPr>
              <a:t>сақтау</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жүзеге</a:t>
            </a:r>
            <a:r>
              <a:rPr lang="ru-RU" dirty="0">
                <a:latin typeface="Comic Sans MS" panose="030F0702030302020204" pitchFamily="66" charset="0"/>
              </a:rPr>
              <a:t> </a:t>
            </a:r>
            <a:r>
              <a:rPr lang="ru-RU" dirty="0" err="1">
                <a:latin typeface="Comic Sans MS" panose="030F0702030302020204" pitchFamily="66" charset="0"/>
              </a:rPr>
              <a:t>асыру</a:t>
            </a:r>
            <a:r>
              <a:rPr lang="ru-RU" dirty="0">
                <a:latin typeface="Comic Sans MS" panose="030F0702030302020204" pitchFamily="66" charset="0"/>
              </a:rPr>
              <a:t> </a:t>
            </a:r>
            <a:r>
              <a:rPr lang="ru-RU" dirty="0" err="1">
                <a:latin typeface="Comic Sans MS" panose="030F0702030302020204" pitchFamily="66" charset="0"/>
              </a:rPr>
              <a:t>жоспарын</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ұлттық</a:t>
            </a:r>
            <a:r>
              <a:rPr lang="ru-RU" dirty="0">
                <a:latin typeface="Comic Sans MS" panose="030F0702030302020204" pitchFamily="66" charset="0"/>
              </a:rPr>
              <a:t> </a:t>
            </a:r>
            <a:r>
              <a:rPr lang="ru-RU" dirty="0" err="1">
                <a:latin typeface="Comic Sans MS" panose="030F0702030302020204" pitchFamily="66" charset="0"/>
              </a:rPr>
              <a:t>стратегиясын</a:t>
            </a:r>
            <a:r>
              <a:rPr lang="ru-RU" dirty="0">
                <a:latin typeface="Comic Sans MS" panose="030F0702030302020204" pitchFamily="66" charset="0"/>
              </a:rPr>
              <a:t> </a:t>
            </a:r>
            <a:r>
              <a:rPr lang="ru-RU" dirty="0" err="1">
                <a:latin typeface="Comic Sans MS" panose="030F0702030302020204" pitchFamily="66" charset="0"/>
              </a:rPr>
              <a:t>құру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Жоспар</a:t>
            </a:r>
            <a:r>
              <a:rPr lang="ru-RU" dirty="0">
                <a:latin typeface="Comic Sans MS" panose="030F0702030302020204" pitchFamily="66" charset="0"/>
              </a:rPr>
              <a:t> </a:t>
            </a:r>
            <a:r>
              <a:rPr lang="ru-RU" dirty="0" err="1">
                <a:latin typeface="Comic Sans MS" panose="030F0702030302020204" pitchFamily="66" charset="0"/>
              </a:rPr>
              <a:t>шараларын</a:t>
            </a:r>
            <a:r>
              <a:rPr lang="ru-RU" dirty="0">
                <a:latin typeface="Comic Sans MS" panose="030F0702030302020204" pitchFamily="66" charset="0"/>
              </a:rPr>
              <a:t> </a:t>
            </a:r>
            <a:r>
              <a:rPr lang="ru-RU" dirty="0" err="1">
                <a:latin typeface="Comic Sans MS" panose="030F0702030302020204" pitchFamily="66" charset="0"/>
              </a:rPr>
              <a:t>қаржымен</a:t>
            </a:r>
            <a:r>
              <a:rPr lang="ru-RU" dirty="0">
                <a:latin typeface="Comic Sans MS" panose="030F0702030302020204" pitchFamily="66" charset="0"/>
              </a:rPr>
              <a:t> </a:t>
            </a:r>
            <a:r>
              <a:rPr lang="ru-RU" dirty="0" err="1">
                <a:latin typeface="Comic Sans MS" panose="030F0702030302020204" pitchFamily="66" charset="0"/>
              </a:rPr>
              <a:t>қамтамасыздандыру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Қорғау</a:t>
            </a:r>
            <a:r>
              <a:rPr lang="ru-RU" dirty="0">
                <a:latin typeface="Comic Sans MS" panose="030F0702030302020204" pitchFamily="66" charset="0"/>
              </a:rPr>
              <a:t> </a:t>
            </a:r>
            <a:r>
              <a:rPr lang="ru-RU" dirty="0" err="1">
                <a:latin typeface="Comic Sans MS" panose="030F0702030302020204" pitchFamily="66" charset="0"/>
              </a:rPr>
              <a:t>үшін</a:t>
            </a:r>
            <a:r>
              <a:rPr lang="ru-RU" dirty="0">
                <a:latin typeface="Comic Sans MS" panose="030F0702030302020204" pitchFamily="66" charset="0"/>
              </a:rPr>
              <a:t> </a:t>
            </a:r>
            <a:r>
              <a:rPr lang="ru-RU" dirty="0" err="1">
                <a:latin typeface="Comic Sans MS" panose="030F0702030302020204" pitchFamily="66" charset="0"/>
              </a:rPr>
              <a:t>обьектілерді</a:t>
            </a:r>
            <a:r>
              <a:rPr lang="ru-RU" dirty="0">
                <a:latin typeface="Comic Sans MS" panose="030F0702030302020204" pitchFamily="66" charset="0"/>
              </a:rPr>
              <a:t> </a:t>
            </a:r>
            <a:r>
              <a:rPr lang="ru-RU" dirty="0" err="1">
                <a:latin typeface="Comic Sans MS" panose="030F0702030302020204" pitchFamily="66" charset="0"/>
              </a:rPr>
              <a:t>анықтау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Шаруашылықтың</a:t>
            </a:r>
            <a:r>
              <a:rPr lang="ru-RU" dirty="0">
                <a:latin typeface="Comic Sans MS" panose="030F0702030302020204" pitchFamily="66" charset="0"/>
              </a:rPr>
              <a:t> </a:t>
            </a:r>
            <a:r>
              <a:rPr lang="ru-RU" dirty="0" err="1">
                <a:latin typeface="Comic Sans MS" panose="030F0702030302020204" pitchFamily="66" charset="0"/>
              </a:rPr>
              <a:t>әсерінен</a:t>
            </a:r>
            <a:r>
              <a:rPr lang="ru-RU" dirty="0">
                <a:latin typeface="Comic Sans MS" panose="030F0702030302020204" pitchFamily="66" charset="0"/>
              </a:rPr>
              <a:t> </a:t>
            </a:r>
            <a:r>
              <a:rPr lang="ru-RU" dirty="0" err="1">
                <a:latin typeface="Comic Sans MS" panose="030F0702030302020204" pitchFamily="66" charset="0"/>
              </a:rPr>
              <a:t>биосаналуандыққа</a:t>
            </a:r>
            <a:r>
              <a:rPr lang="ru-RU" dirty="0">
                <a:latin typeface="Comic Sans MS" panose="030F0702030302020204" pitchFamily="66" charset="0"/>
              </a:rPr>
              <a:t> </a:t>
            </a:r>
            <a:r>
              <a:rPr lang="ru-RU" dirty="0" err="1">
                <a:latin typeface="Comic Sans MS" panose="030F0702030302020204" pitchFamily="66" charset="0"/>
              </a:rPr>
              <a:t>қауіпті</a:t>
            </a:r>
            <a:r>
              <a:rPr lang="ru-RU" dirty="0">
                <a:latin typeface="Comic Sans MS" panose="030F0702030302020204" pitchFamily="66" charset="0"/>
              </a:rPr>
              <a:t> </a:t>
            </a:r>
            <a:r>
              <a:rPr lang="ru-RU" dirty="0" err="1">
                <a:latin typeface="Comic Sans MS" panose="030F0702030302020204" pitchFamily="66" charset="0"/>
              </a:rPr>
              <a:t>бағалау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Биосаналуандығының</a:t>
            </a:r>
            <a:r>
              <a:rPr lang="ru-RU" dirty="0">
                <a:latin typeface="Comic Sans MS" panose="030F0702030302020204" pitchFamily="66" charset="0"/>
              </a:rPr>
              <a:t> </a:t>
            </a:r>
            <a:r>
              <a:rPr lang="ru-RU" dirty="0" err="1">
                <a:latin typeface="Comic Sans MS" panose="030F0702030302020204" pitchFamily="66" charset="0"/>
              </a:rPr>
              <a:t>ахуалына</a:t>
            </a:r>
            <a:r>
              <a:rPr lang="ru-RU" dirty="0">
                <a:latin typeface="Comic Sans MS" panose="030F0702030302020204" pitchFamily="66" charset="0"/>
              </a:rPr>
              <a:t> мониторинг </a:t>
            </a:r>
            <a:r>
              <a:rPr lang="ru-RU" dirty="0" err="1">
                <a:latin typeface="Comic Sans MS" panose="030F0702030302020204" pitchFamily="66" charset="0"/>
              </a:rPr>
              <a:t>өткізу</a:t>
            </a:r>
            <a:r>
              <a:rPr lang="ru-RU" dirty="0">
                <a:latin typeface="Comic Sans MS" panose="030F0702030302020204" pitchFamily="66" charset="0"/>
              </a:rPr>
              <a:t>, проблема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мәліметтер</a:t>
            </a:r>
            <a:r>
              <a:rPr lang="ru-RU" dirty="0">
                <a:latin typeface="Comic Sans MS" panose="030F0702030302020204" pitchFamily="66" charset="0"/>
              </a:rPr>
              <a:t> </a:t>
            </a:r>
            <a:r>
              <a:rPr lang="ru-RU" dirty="0" err="1">
                <a:latin typeface="Comic Sans MS" panose="030F0702030302020204" pitchFamily="66" charset="0"/>
              </a:rPr>
              <a:t>банкін</a:t>
            </a:r>
            <a:r>
              <a:rPr lang="ru-RU" dirty="0">
                <a:latin typeface="Comic Sans MS" panose="030F0702030302020204" pitchFamily="66" charset="0"/>
              </a:rPr>
              <a:t> </a:t>
            </a:r>
            <a:r>
              <a:rPr lang="ru-RU" dirty="0" err="1">
                <a:latin typeface="Comic Sans MS" panose="030F0702030302020204" pitchFamily="66" charset="0"/>
              </a:rPr>
              <a:t>құру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Генетикалық</a:t>
            </a:r>
            <a:r>
              <a:rPr lang="ru-RU" dirty="0">
                <a:latin typeface="Comic Sans MS" panose="030F0702030302020204" pitchFamily="66" charset="0"/>
              </a:rPr>
              <a:t> </a:t>
            </a:r>
            <a:r>
              <a:rPr lang="ru-RU" dirty="0" err="1">
                <a:latin typeface="Comic Sans MS" panose="030F0702030302020204" pitchFamily="66" charset="0"/>
              </a:rPr>
              <a:t>модифицирленген</a:t>
            </a:r>
            <a:r>
              <a:rPr lang="ru-RU" dirty="0">
                <a:latin typeface="Comic Sans MS" panose="030F0702030302020204" pitchFamily="66" charset="0"/>
              </a:rPr>
              <a:t> </a:t>
            </a:r>
            <a:r>
              <a:rPr lang="ru-RU" dirty="0" err="1">
                <a:latin typeface="Comic Sans MS" panose="030F0702030302020204" pitchFamily="66" charset="0"/>
              </a:rPr>
              <a:t>ағзаларды</a:t>
            </a:r>
            <a:r>
              <a:rPr lang="ru-RU" dirty="0">
                <a:latin typeface="Comic Sans MS" panose="030F0702030302020204" pitchFamily="66" charset="0"/>
              </a:rPr>
              <a:t> </a:t>
            </a:r>
            <a:r>
              <a:rPr lang="ru-RU" dirty="0" err="1">
                <a:latin typeface="Comic Sans MS" panose="030F0702030302020204" pitchFamily="66" charset="0"/>
              </a:rPr>
              <a:t>бақылау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Сирек</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жоғалып</a:t>
            </a:r>
            <a:r>
              <a:rPr lang="ru-RU" dirty="0">
                <a:latin typeface="Comic Sans MS" panose="030F0702030302020204" pitchFamily="66" charset="0"/>
              </a:rPr>
              <a:t> </a:t>
            </a:r>
            <a:r>
              <a:rPr lang="ru-RU" dirty="0" err="1">
                <a:latin typeface="Comic Sans MS" panose="030F0702030302020204" pitchFamily="66" charset="0"/>
              </a:rPr>
              <a:t>жатқан</a:t>
            </a:r>
            <a:r>
              <a:rPr lang="ru-RU" dirty="0">
                <a:latin typeface="Comic Sans MS" panose="030F0702030302020204" pitchFamily="66" charset="0"/>
              </a:rPr>
              <a:t> </a:t>
            </a:r>
            <a:r>
              <a:rPr lang="ru-RU" dirty="0" err="1">
                <a:latin typeface="Comic Sans MS" panose="030F0702030302020204" pitchFamily="66" charset="0"/>
              </a:rPr>
              <a:t>түрлерді</a:t>
            </a:r>
            <a:r>
              <a:rPr lang="ru-RU" dirty="0">
                <a:latin typeface="Comic Sans MS" panose="030F0702030302020204" pitchFamily="66" charset="0"/>
              </a:rPr>
              <a:t> </a:t>
            </a:r>
            <a:r>
              <a:rPr lang="ru-RU" dirty="0" err="1">
                <a:latin typeface="Comic Sans MS" panose="030F0702030302020204" pitchFamily="66" charset="0"/>
              </a:rPr>
              <a:t>қорғауды</a:t>
            </a:r>
            <a:r>
              <a:rPr lang="ru-RU" dirty="0">
                <a:latin typeface="Comic Sans MS" panose="030F0702030302020204" pitchFamily="66" charset="0"/>
              </a:rPr>
              <a:t>, </a:t>
            </a:r>
            <a:r>
              <a:rPr lang="ru-RU" dirty="0" err="1">
                <a:latin typeface="Comic Sans MS" panose="030F0702030302020204" pitchFamily="66" charset="0"/>
              </a:rPr>
              <a:t>заңды</a:t>
            </a:r>
            <a:r>
              <a:rPr lang="ru-RU" dirty="0">
                <a:latin typeface="Comic Sans MS" panose="030F0702030302020204" pitchFamily="66" charset="0"/>
              </a:rPr>
              <a:t> </a:t>
            </a:r>
            <a:r>
              <a:rPr lang="ru-RU" dirty="0" err="1">
                <a:latin typeface="Comic Sans MS" panose="030F0702030302020204" pitchFamily="66" charset="0"/>
              </a:rPr>
              <a:t>түрде</a:t>
            </a:r>
            <a:r>
              <a:rPr lang="ru-RU" dirty="0">
                <a:latin typeface="Comic Sans MS" panose="030F0702030302020204" pitchFamily="66" charset="0"/>
              </a:rPr>
              <a:t> </a:t>
            </a:r>
            <a:r>
              <a:rPr lang="ru-RU" dirty="0" err="1">
                <a:latin typeface="Comic Sans MS" panose="030F0702030302020204" pitchFamily="66" charset="0"/>
              </a:rPr>
              <a:t>бекіту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Жоғалып</a:t>
            </a:r>
            <a:r>
              <a:rPr lang="ru-RU" dirty="0">
                <a:latin typeface="Comic Sans MS" panose="030F0702030302020204" pitchFamily="66" charset="0"/>
              </a:rPr>
              <a:t> </a:t>
            </a:r>
            <a:r>
              <a:rPr lang="ru-RU" dirty="0" err="1">
                <a:latin typeface="Comic Sans MS" panose="030F0702030302020204" pitchFamily="66" charset="0"/>
              </a:rPr>
              <a:t>жатқан</a:t>
            </a:r>
            <a:r>
              <a:rPr lang="ru-RU" dirty="0">
                <a:latin typeface="Comic Sans MS" panose="030F0702030302020204" pitchFamily="66" charset="0"/>
              </a:rPr>
              <a:t> </a:t>
            </a:r>
            <a:r>
              <a:rPr lang="ru-RU" dirty="0" err="1">
                <a:latin typeface="Comic Sans MS" panose="030F0702030302020204" pitchFamily="66" charset="0"/>
              </a:rPr>
              <a:t>түрлерді</a:t>
            </a:r>
            <a:r>
              <a:rPr lang="ru-RU" dirty="0">
                <a:latin typeface="Comic Sans MS" panose="030F0702030302020204" pitchFamily="66" charset="0"/>
              </a:rPr>
              <a:t> </a:t>
            </a:r>
            <a:r>
              <a:rPr lang="ru-RU" dirty="0" err="1">
                <a:latin typeface="Comic Sans MS" panose="030F0702030302020204" pitchFamily="66" charset="0"/>
              </a:rPr>
              <a:t>қайта</a:t>
            </a:r>
            <a:r>
              <a:rPr lang="ru-RU" dirty="0">
                <a:latin typeface="Comic Sans MS" panose="030F0702030302020204" pitchFamily="66" charset="0"/>
              </a:rPr>
              <a:t> </a:t>
            </a:r>
            <a:r>
              <a:rPr lang="ru-RU" dirty="0" err="1">
                <a:latin typeface="Comic Sans MS" panose="030F0702030302020204" pitchFamily="66" charset="0"/>
              </a:rPr>
              <a:t>көбейту</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шараларды</a:t>
            </a:r>
            <a:r>
              <a:rPr lang="ru-RU" dirty="0">
                <a:latin typeface="Comic Sans MS" panose="030F0702030302020204" pitchFamily="66" charset="0"/>
              </a:rPr>
              <a:t> </a:t>
            </a:r>
            <a:r>
              <a:rPr lang="ru-RU" dirty="0" err="1">
                <a:latin typeface="Comic Sans MS" panose="030F0702030302020204" pitchFamily="66" charset="0"/>
              </a:rPr>
              <a:t>жүзеге</a:t>
            </a:r>
            <a:r>
              <a:rPr lang="ru-RU" dirty="0">
                <a:latin typeface="Comic Sans MS" panose="030F0702030302020204" pitchFamily="66" charset="0"/>
              </a:rPr>
              <a:t> </a:t>
            </a:r>
            <a:r>
              <a:rPr lang="ru-RU" dirty="0" err="1">
                <a:latin typeface="Comic Sans MS" panose="030F0702030302020204" pitchFamily="66" charset="0"/>
              </a:rPr>
              <a:t>асыру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Тұрақты</a:t>
            </a:r>
            <a:r>
              <a:rPr lang="ru-RU" dirty="0">
                <a:latin typeface="Comic Sans MS" panose="030F0702030302020204" pitchFamily="66" charset="0"/>
              </a:rPr>
              <a:t> </a:t>
            </a:r>
            <a:r>
              <a:rPr lang="ru-RU" dirty="0" err="1">
                <a:latin typeface="Comic Sans MS" panose="030F0702030302020204" pitchFamily="66" charset="0"/>
              </a:rPr>
              <a:t>қолдану</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шаралар</a:t>
            </a:r>
            <a:r>
              <a:rPr lang="ru-RU" dirty="0">
                <a:latin typeface="Comic Sans MS" panose="030F0702030302020204" pitchFamily="66" charset="0"/>
              </a:rPr>
              <a:t> </a:t>
            </a:r>
            <a:r>
              <a:rPr lang="ru-RU" dirty="0" err="1">
                <a:latin typeface="Comic Sans MS" panose="030F0702030302020204" pitchFamily="66" charset="0"/>
              </a:rPr>
              <a:t>қабылдау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Биологиялық</a:t>
            </a:r>
            <a:r>
              <a:rPr lang="ru-RU" dirty="0">
                <a:latin typeface="Comic Sans MS" panose="030F0702030302020204" pitchFamily="66" charset="0"/>
              </a:rPr>
              <a:t> сан </a:t>
            </a:r>
            <a:r>
              <a:rPr lang="ru-RU" dirty="0" err="1">
                <a:latin typeface="Comic Sans MS" panose="030F0702030302020204" pitchFamily="66" charset="0"/>
              </a:rPr>
              <a:t>алуандық</a:t>
            </a:r>
            <a:r>
              <a:rPr lang="ru-RU" dirty="0">
                <a:latin typeface="Comic Sans MS" panose="030F0702030302020204" pitchFamily="66" charset="0"/>
              </a:rPr>
              <a:t> </a:t>
            </a:r>
            <a:r>
              <a:rPr lang="ru-RU" dirty="0" err="1">
                <a:latin typeface="Comic Sans MS" panose="030F0702030302020204" pitchFamily="66" charset="0"/>
              </a:rPr>
              <a:t>қоспалары</a:t>
            </a:r>
            <a:r>
              <a:rPr lang="ru-RU" dirty="0">
                <a:latin typeface="Comic Sans MS" panose="030F0702030302020204" pitchFamily="66" charset="0"/>
              </a:rPr>
              <a:t>;</a:t>
            </a:r>
          </a:p>
          <a:p>
            <a:pPr>
              <a:buFont typeface="Wingdings" panose="05000000000000000000" pitchFamily="2" charset="2"/>
              <a:buChar char="Ø"/>
            </a:pPr>
            <a:r>
              <a:rPr lang="kk-KZ" dirty="0">
                <a:latin typeface="Comic Sans MS" panose="030F0702030302020204" pitchFamily="66" charset="0"/>
              </a:rPr>
              <a:t>Экологиялық </a:t>
            </a:r>
            <a:r>
              <a:rPr lang="ru-RU" dirty="0" err="1">
                <a:latin typeface="Comic Sans MS" panose="030F0702030302020204" pitchFamily="66" charset="0"/>
              </a:rPr>
              <a:t>білімді</a:t>
            </a:r>
            <a:r>
              <a:rPr lang="ru-RU" dirty="0">
                <a:latin typeface="Comic Sans MS" panose="030F0702030302020204" pitchFamily="66" charset="0"/>
              </a:rPr>
              <a:t> </a:t>
            </a:r>
            <a:r>
              <a:rPr lang="ru-RU" dirty="0" err="1">
                <a:latin typeface="Comic Sans MS" panose="030F0702030302020204" pitchFamily="66" charset="0"/>
              </a:rPr>
              <a:t>дамыту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Ағарту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тәрбие</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Биосаналуандығы</a:t>
            </a:r>
            <a:r>
              <a:rPr lang="ru-RU" dirty="0">
                <a:latin typeface="Comic Sans MS" panose="030F0702030302020204" pitchFamily="66" charset="0"/>
              </a:rPr>
              <a:t> </a:t>
            </a:r>
            <a:r>
              <a:rPr lang="ru-RU" dirty="0" err="1">
                <a:latin typeface="Comic Sans MS" panose="030F0702030302020204" pitchFamily="66" charset="0"/>
              </a:rPr>
              <a:t>мүдделерін</a:t>
            </a:r>
            <a:r>
              <a:rPr lang="ru-RU" dirty="0">
                <a:latin typeface="Comic Sans MS" panose="030F0702030302020204" pitchFamily="66" charset="0"/>
              </a:rPr>
              <a:t> </a:t>
            </a:r>
            <a:r>
              <a:rPr lang="ru-RU" dirty="0" err="1">
                <a:latin typeface="Comic Sans MS" panose="030F0702030302020204" pitchFamily="66" charset="0"/>
              </a:rPr>
              <a:t>есептеу</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мәліметтерді</a:t>
            </a:r>
            <a:r>
              <a:rPr lang="ru-RU" dirty="0">
                <a:latin typeface="Comic Sans MS" panose="030F0702030302020204" pitchFamily="66" charset="0"/>
              </a:rPr>
              <a:t> </a:t>
            </a:r>
            <a:r>
              <a:rPr lang="ru-RU" dirty="0" err="1">
                <a:latin typeface="Comic Sans MS" panose="030F0702030302020204" pitchFamily="66" charset="0"/>
              </a:rPr>
              <a:t>жинау</a:t>
            </a:r>
            <a:r>
              <a:rPr lang="ru-RU" dirty="0">
                <a:latin typeface="Comic Sans MS" panose="030F0702030302020204" pitchFamily="66" charset="0"/>
              </a:rPr>
              <a:t>;</a:t>
            </a:r>
          </a:p>
          <a:p>
            <a:pPr>
              <a:buFont typeface="Wingdings" panose="05000000000000000000" pitchFamily="2" charset="2"/>
              <a:buChar char="Ø"/>
            </a:pPr>
            <a:r>
              <a:rPr lang="ru-RU" dirty="0" err="1">
                <a:latin typeface="Comic Sans MS" panose="030F0702030302020204" pitchFamily="66" charset="0"/>
              </a:rPr>
              <a:t>Шаруашылық</a:t>
            </a:r>
            <a:r>
              <a:rPr lang="ru-RU" dirty="0">
                <a:latin typeface="Comic Sans MS" panose="030F0702030302020204" pitchFamily="66" charset="0"/>
              </a:rPr>
              <a:t> </a:t>
            </a:r>
            <a:r>
              <a:rPr lang="ru-RU" dirty="0" err="1">
                <a:latin typeface="Comic Sans MS" panose="030F0702030302020204" pitchFamily="66" charset="0"/>
              </a:rPr>
              <a:t>жобаларды</a:t>
            </a:r>
            <a:r>
              <a:rPr lang="ru-RU" dirty="0">
                <a:latin typeface="Comic Sans MS" panose="030F0702030302020204" pitchFamily="66" charset="0"/>
              </a:rPr>
              <a:t> </a:t>
            </a:r>
            <a:r>
              <a:rPr lang="ru-RU" dirty="0" err="1">
                <a:latin typeface="Comic Sans MS" panose="030F0702030302020204" pitchFamily="66" charset="0"/>
              </a:rPr>
              <a:t>жоспарлау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жүзеге</a:t>
            </a:r>
            <a:r>
              <a:rPr lang="ru-RU" dirty="0">
                <a:latin typeface="Comic Sans MS" panose="030F0702030302020204" pitchFamily="66" charset="0"/>
              </a:rPr>
              <a:t> </a:t>
            </a:r>
            <a:r>
              <a:rPr lang="ru-RU" dirty="0" err="1">
                <a:latin typeface="Comic Sans MS" panose="030F0702030302020204" pitchFamily="66" charset="0"/>
              </a:rPr>
              <a:t>асыру</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жұмыстар</a:t>
            </a:r>
            <a:r>
              <a:rPr lang="ru-RU" dirty="0">
                <a:latin typeface="Comic Sans MS" panose="030F0702030302020204" pitchFamily="66" charset="0"/>
              </a:rPr>
              <a:t> </a:t>
            </a:r>
            <a:r>
              <a:rPr lang="ru-RU" dirty="0" err="1">
                <a:latin typeface="Comic Sans MS" panose="030F0702030302020204" pitchFamily="66" charset="0"/>
              </a:rPr>
              <a:t>жүргізу</a:t>
            </a:r>
            <a:r>
              <a:rPr lang="ru-RU" dirty="0">
                <a:latin typeface="Comic Sans MS" panose="030F0702030302020204" pitchFamily="66" charset="0"/>
              </a:rPr>
              <a:t>.</a:t>
            </a:r>
          </a:p>
          <a:p>
            <a:endParaRPr lang="ru-RU" dirty="0"/>
          </a:p>
        </p:txBody>
      </p:sp>
    </p:spTree>
    <p:extLst>
      <p:ext uri="{BB962C8B-B14F-4D97-AF65-F5344CB8AC3E}">
        <p14:creationId xmlns:p14="http://schemas.microsoft.com/office/powerpoint/2010/main" val="2012371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274320"/>
            <a:ext cx="10652760" cy="1485900"/>
          </a:xfrm>
        </p:spPr>
        <p:txBody>
          <a:bodyPr>
            <a:normAutofit/>
          </a:bodyPr>
          <a:lstStyle/>
          <a:p>
            <a:pPr algn="ctr"/>
            <a:r>
              <a:rPr lang="kk-KZ" sz="3200" b="1" dirty="0" smtClean="0">
                <a:latin typeface="Comic Sans MS" panose="030F0702030302020204" pitchFamily="66" charset="0"/>
              </a:rPr>
              <a:t>Қорытынды</a:t>
            </a:r>
            <a:endParaRPr lang="ru-RU" sz="3200" b="1" dirty="0">
              <a:latin typeface="Comic Sans MS" panose="030F0702030302020204" pitchFamily="66" charset="0"/>
            </a:endParaRPr>
          </a:p>
        </p:txBody>
      </p:sp>
      <p:sp>
        <p:nvSpPr>
          <p:cNvPr id="3" name="Объект 2"/>
          <p:cNvSpPr>
            <a:spLocks noGrp="1"/>
          </p:cNvSpPr>
          <p:nvPr>
            <p:ph idx="1"/>
          </p:nvPr>
        </p:nvSpPr>
        <p:spPr>
          <a:xfrm>
            <a:off x="1371600" y="1234440"/>
            <a:ext cx="9601200" cy="5334000"/>
          </a:xfrm>
        </p:spPr>
        <p:txBody>
          <a:bodyPr>
            <a:normAutofit/>
          </a:bodyPr>
          <a:lstStyle/>
          <a:p>
            <a:r>
              <a:rPr lang="ru-RU" dirty="0" err="1">
                <a:latin typeface="Comic Sans MS" panose="030F0702030302020204" pitchFamily="66" charset="0"/>
              </a:rPr>
              <a:t>Қазақстан</a:t>
            </a:r>
            <a:r>
              <a:rPr lang="ru-RU" dirty="0">
                <a:latin typeface="Comic Sans MS" panose="030F0702030302020204" pitchFamily="66" charset="0"/>
              </a:rPr>
              <a:t> </a:t>
            </a:r>
            <a:r>
              <a:rPr lang="ru-RU" dirty="0" err="1">
                <a:latin typeface="Comic Sans MS" panose="030F0702030302020204" pitchFamily="66" charset="0"/>
              </a:rPr>
              <a:t>Республикасындағы</a:t>
            </a:r>
            <a:r>
              <a:rPr lang="ru-RU" dirty="0">
                <a:latin typeface="Comic Sans MS" panose="030F0702030302020204" pitchFamily="66" charset="0"/>
              </a:rPr>
              <a:t> БҰҰ </a:t>
            </a:r>
            <a:r>
              <a:rPr lang="ru-RU" dirty="0" err="1">
                <a:latin typeface="Comic Sans MS" panose="030F0702030302020204" pitchFamily="66" charset="0"/>
              </a:rPr>
              <a:t>биологиялық</a:t>
            </a:r>
            <a:r>
              <a:rPr lang="ru-RU" dirty="0">
                <a:latin typeface="Comic Sans MS" panose="030F0702030302020204" pitchFamily="66" charset="0"/>
              </a:rPr>
              <a:t> сан </a:t>
            </a:r>
            <a:r>
              <a:rPr lang="ru-RU" dirty="0" err="1">
                <a:latin typeface="Comic Sans MS" panose="030F0702030302020204" pitchFamily="66" charset="0"/>
              </a:rPr>
              <a:t>алуандығы</a:t>
            </a:r>
            <a:r>
              <a:rPr lang="ru-RU" dirty="0">
                <a:latin typeface="Comic Sans MS" panose="030F0702030302020204" pitchFamily="66" charset="0"/>
              </a:rPr>
              <a:t> </a:t>
            </a:r>
            <a:r>
              <a:rPr lang="ru-RU" dirty="0" err="1">
                <a:latin typeface="Comic Sans MS" panose="030F0702030302020204" pitchFamily="66" charset="0"/>
              </a:rPr>
              <a:t>туралы</a:t>
            </a:r>
            <a:r>
              <a:rPr lang="ru-RU" dirty="0">
                <a:latin typeface="Comic Sans MS" panose="030F0702030302020204" pitchFamily="66" charset="0"/>
              </a:rPr>
              <a:t> </a:t>
            </a:r>
            <a:r>
              <a:rPr lang="ru-RU" dirty="0" err="1">
                <a:latin typeface="Comic Sans MS" panose="030F0702030302020204" pitchFamily="66" charset="0"/>
              </a:rPr>
              <a:t>Конвенциясының</a:t>
            </a:r>
            <a:r>
              <a:rPr lang="ru-RU" dirty="0">
                <a:latin typeface="Comic Sans MS" panose="030F0702030302020204" pitchFamily="66" charset="0"/>
              </a:rPr>
              <a:t> </a:t>
            </a:r>
            <a:r>
              <a:rPr lang="ru-RU" dirty="0" err="1" smtClean="0">
                <a:latin typeface="Comic Sans MS" panose="030F0702030302020204" pitchFamily="66" charset="0"/>
              </a:rPr>
              <a:t>орындалуы</a:t>
            </a:r>
            <a:r>
              <a:rPr lang="ru-RU" dirty="0" smtClean="0">
                <a:latin typeface="Comic Sans MS" panose="030F0702030302020204" pitchFamily="66" charset="0"/>
              </a:rPr>
              <a:t>. </a:t>
            </a:r>
            <a:r>
              <a:rPr lang="ru-RU" dirty="0" err="1" smtClean="0">
                <a:latin typeface="Comic Sans MS" panose="030F0702030302020204" pitchFamily="66" charset="0"/>
              </a:rPr>
              <a:t>Биосаналуандықты</a:t>
            </a:r>
            <a:r>
              <a:rPr lang="ru-RU" dirty="0" smtClean="0">
                <a:latin typeface="Comic Sans MS" panose="030F0702030302020204" pitchFamily="66" charset="0"/>
              </a:rPr>
              <a:t> </a:t>
            </a:r>
            <a:r>
              <a:rPr lang="ru-RU" dirty="0" err="1">
                <a:latin typeface="Comic Sans MS" panose="030F0702030302020204" pitchFamily="66" charset="0"/>
              </a:rPr>
              <a:t>тиімді</a:t>
            </a:r>
            <a:r>
              <a:rPr lang="ru-RU" dirty="0">
                <a:latin typeface="Comic Sans MS" panose="030F0702030302020204" pitchFamily="66" charset="0"/>
              </a:rPr>
              <a:t> </a:t>
            </a:r>
            <a:r>
              <a:rPr lang="ru-RU" dirty="0" err="1">
                <a:latin typeface="Comic Sans MS" panose="030F0702030302020204" pitchFamily="66" charset="0"/>
              </a:rPr>
              <a:t>қолдану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сақтау</a:t>
            </a:r>
            <a:r>
              <a:rPr lang="ru-RU" dirty="0">
                <a:latin typeface="Comic Sans MS" panose="030F0702030302020204" pitchFamily="66" charset="0"/>
              </a:rPr>
              <a:t> </a:t>
            </a:r>
            <a:r>
              <a:rPr lang="ru-RU" dirty="0" err="1">
                <a:latin typeface="Comic Sans MS" panose="030F0702030302020204" pitchFamily="66" charset="0"/>
              </a:rPr>
              <a:t>мәселелеріне</a:t>
            </a:r>
            <a:r>
              <a:rPr lang="ru-RU" dirty="0">
                <a:latin typeface="Comic Sans MS" panose="030F0702030302020204" pitchFamily="66" charset="0"/>
              </a:rPr>
              <a:t> </a:t>
            </a:r>
            <a:r>
              <a:rPr lang="ru-RU" dirty="0" err="1">
                <a:latin typeface="Comic Sans MS" panose="030F0702030302020204" pitchFamily="66" charset="0"/>
              </a:rPr>
              <a:t>елдің</a:t>
            </a:r>
            <a:r>
              <a:rPr lang="ru-RU" dirty="0">
                <a:latin typeface="Comic Sans MS" panose="030F0702030302020204" pitchFamily="66" charset="0"/>
              </a:rPr>
              <a:t> </a:t>
            </a:r>
            <a:r>
              <a:rPr lang="ru-RU" dirty="0" err="1">
                <a:latin typeface="Comic Sans MS" panose="030F0702030302020204" pitchFamily="66" charset="0"/>
              </a:rPr>
              <a:t>негізгі</a:t>
            </a:r>
            <a:r>
              <a:rPr lang="ru-RU" dirty="0">
                <a:latin typeface="Comic Sans MS" panose="030F0702030302020204" pitchFamily="66" charset="0"/>
              </a:rPr>
              <a:t> </a:t>
            </a:r>
            <a:r>
              <a:rPr lang="ru-RU" dirty="0" err="1">
                <a:latin typeface="Comic Sans MS" panose="030F0702030302020204" pitchFamily="66" charset="0"/>
              </a:rPr>
              <a:t>стратегиялық</a:t>
            </a:r>
            <a:r>
              <a:rPr lang="ru-RU" dirty="0">
                <a:latin typeface="Comic Sans MS" panose="030F0702030302020204" pitchFamily="66" charset="0"/>
              </a:rPr>
              <a:t> </a:t>
            </a:r>
            <a:r>
              <a:rPr lang="ru-RU" dirty="0" err="1">
                <a:latin typeface="Comic Sans MS" panose="030F0702030302020204" pitchFamily="66" charset="0"/>
              </a:rPr>
              <a:t>құжаттары</a:t>
            </a:r>
            <a:r>
              <a:rPr lang="ru-RU" dirty="0">
                <a:latin typeface="Comic Sans MS" panose="030F0702030302020204" pitchFamily="66" charset="0"/>
              </a:rPr>
              <a:t> </a:t>
            </a:r>
            <a:r>
              <a:rPr lang="ru-RU" dirty="0">
                <a:latin typeface="Comic Sans MS" panose="030F0702030302020204" pitchFamily="66" charset="0"/>
                <a:hlinkClick r:id="rId2" tooltip="Қазақстан-2030 Стратегиясы"/>
              </a:rPr>
              <a:t>«</a:t>
            </a:r>
            <a:r>
              <a:rPr lang="ru-RU" dirty="0" err="1">
                <a:latin typeface="Comic Sans MS" panose="030F0702030302020204" pitchFamily="66" charset="0"/>
                <a:hlinkClick r:id="rId2" tooltip="Қазақстан-2030 Стратегиясы"/>
              </a:rPr>
              <a:t>Қазақстан</a:t>
            </a:r>
            <a:r>
              <a:rPr lang="ru-RU" dirty="0">
                <a:latin typeface="Comic Sans MS" panose="030F0702030302020204" pitchFamily="66" charset="0"/>
                <a:hlinkClick r:id="rId2" tooltip="Қазақстан-2030 Стратегиясы"/>
              </a:rPr>
              <a:t> 2030» </a:t>
            </a:r>
            <a:r>
              <a:rPr lang="ru-RU" dirty="0" err="1">
                <a:latin typeface="Comic Sans MS" panose="030F0702030302020204" pitchFamily="66" charset="0"/>
                <a:hlinkClick r:id="rId2" tooltip="Қазақстан-2030 Стратегиясы"/>
              </a:rPr>
              <a:t>Стратегиясы</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қауіпсіздік</a:t>
            </a:r>
            <a:r>
              <a:rPr lang="ru-RU" dirty="0">
                <a:latin typeface="Comic Sans MS" panose="030F0702030302020204" pitchFamily="66" charset="0"/>
              </a:rPr>
              <a:t> </a:t>
            </a:r>
            <a:r>
              <a:rPr lang="ru-RU" dirty="0" err="1">
                <a:latin typeface="Comic Sans MS" panose="030F0702030302020204" pitchFamily="66" charset="0"/>
              </a:rPr>
              <a:t>тұжырымдамасы</a:t>
            </a:r>
            <a:r>
              <a:rPr lang="ru-RU" dirty="0">
                <a:latin typeface="Comic Sans MS" panose="030F0702030302020204" pitchFamily="66" charset="0"/>
              </a:rPr>
              <a:t>. </a:t>
            </a:r>
            <a:r>
              <a:rPr lang="ru-RU" dirty="0" err="1">
                <a:latin typeface="Comic Sans MS" panose="030F0702030302020204" pitchFamily="66" charset="0"/>
              </a:rPr>
              <a:t>Қазақстан</a:t>
            </a:r>
            <a:r>
              <a:rPr lang="ru-RU" dirty="0">
                <a:latin typeface="Comic Sans MS" panose="030F0702030302020204" pitchFamily="66" charset="0"/>
              </a:rPr>
              <a:t> </a:t>
            </a:r>
            <a:r>
              <a:rPr lang="ru-RU" dirty="0" err="1">
                <a:latin typeface="Comic Sans MS" panose="030F0702030302020204" pitchFamily="66" charset="0"/>
              </a:rPr>
              <a:t>Республикасының</a:t>
            </a:r>
            <a:r>
              <a:rPr lang="ru-RU" dirty="0">
                <a:latin typeface="Comic Sans MS" panose="030F0702030302020204" pitchFamily="66" charset="0"/>
              </a:rPr>
              <a:t> </a:t>
            </a:r>
            <a:r>
              <a:rPr lang="ru-RU" i="1" dirty="0">
                <a:latin typeface="Comic Sans MS" panose="030F0702030302020204" pitchFamily="66" charset="0"/>
              </a:rPr>
              <a:t>2005-2007 </a:t>
            </a:r>
            <a:r>
              <a:rPr lang="ru-RU" i="1" dirty="0" err="1">
                <a:latin typeface="Comic Sans MS" panose="030F0702030302020204" pitchFamily="66" charset="0"/>
              </a:rPr>
              <a:t>жылдарға</a:t>
            </a:r>
            <a:r>
              <a:rPr lang="ru-RU" dirty="0">
                <a:latin typeface="Comic Sans MS" panose="030F0702030302020204" pitchFamily="66" charset="0"/>
              </a:rPr>
              <a:t> </a:t>
            </a:r>
            <a:r>
              <a:rPr lang="ru-RU" dirty="0" err="1">
                <a:latin typeface="Comic Sans MS" panose="030F0702030302020204" pitchFamily="66" charset="0"/>
              </a:rPr>
              <a:t>арналған</a:t>
            </a:r>
            <a:r>
              <a:rPr lang="ru-RU" dirty="0">
                <a:latin typeface="Comic Sans MS" panose="030F0702030302020204" pitchFamily="66" charset="0"/>
              </a:rPr>
              <a:t> </a:t>
            </a:r>
            <a:r>
              <a:rPr lang="ru-RU" dirty="0" err="1">
                <a:latin typeface="Comic Sans MS" panose="030F0702030302020204" pitchFamily="66" charset="0"/>
              </a:rPr>
              <a:t>қоршаған</a:t>
            </a:r>
            <a:r>
              <a:rPr lang="ru-RU" dirty="0">
                <a:latin typeface="Comic Sans MS" panose="030F0702030302020204" pitchFamily="66" charset="0"/>
              </a:rPr>
              <a:t> </a:t>
            </a:r>
            <a:r>
              <a:rPr lang="ru-RU" dirty="0" err="1">
                <a:latin typeface="Comic Sans MS" panose="030F0702030302020204" pitchFamily="66" charset="0"/>
              </a:rPr>
              <a:t>ортаны</a:t>
            </a:r>
            <a:r>
              <a:rPr lang="ru-RU" dirty="0">
                <a:latin typeface="Comic Sans MS" panose="030F0702030302020204" pitchFamily="66" charset="0"/>
              </a:rPr>
              <a:t> </a:t>
            </a:r>
            <a:r>
              <a:rPr lang="ru-RU" dirty="0" err="1">
                <a:latin typeface="Comic Sans MS" panose="030F0702030302020204" pitchFamily="66" charset="0"/>
              </a:rPr>
              <a:t>қорғау</a:t>
            </a:r>
            <a:r>
              <a:rPr lang="ru-RU" dirty="0">
                <a:latin typeface="Comic Sans MS" panose="030F0702030302020204" pitchFamily="66" charset="0"/>
              </a:rPr>
              <a:t> </a:t>
            </a:r>
            <a:r>
              <a:rPr lang="ru-RU" dirty="0" err="1">
                <a:latin typeface="Comic Sans MS" panose="030F0702030302020204" pitchFamily="66" charset="0"/>
              </a:rPr>
              <a:t>Бағдарламасы</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т.б</a:t>
            </a:r>
            <a:r>
              <a:rPr lang="ru-RU" dirty="0">
                <a:latin typeface="Comic Sans MS" panose="030F0702030302020204" pitchFamily="66" charset="0"/>
              </a:rPr>
              <a:t> </a:t>
            </a:r>
            <a:r>
              <a:rPr lang="ru-RU" dirty="0" err="1">
                <a:latin typeface="Comic Sans MS" panose="030F0702030302020204" pitchFamily="66" charset="0"/>
              </a:rPr>
              <a:t>енген</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ауылшаруашылық</a:t>
            </a:r>
            <a:r>
              <a:rPr lang="ru-RU" dirty="0">
                <a:latin typeface="Comic Sans MS" panose="030F0702030302020204" pitchFamily="66" charset="0"/>
              </a:rPr>
              <a:t> </a:t>
            </a:r>
            <a:r>
              <a:rPr lang="ru-RU" dirty="0" err="1">
                <a:latin typeface="Comic Sans MS" panose="030F0702030302020204" pitchFamily="66" charset="0"/>
              </a:rPr>
              <a:t>бағыт</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ғылыми-зерттемелік</a:t>
            </a:r>
            <a:r>
              <a:rPr lang="ru-RU" dirty="0">
                <a:latin typeface="Comic Sans MS" panose="030F0702030302020204" pitchFamily="66" charset="0"/>
              </a:rPr>
              <a:t> </a:t>
            </a:r>
            <a:r>
              <a:rPr lang="ru-RU" dirty="0" err="1">
                <a:latin typeface="Comic Sans MS" panose="030F0702030302020204" pitchFamily="66" charset="0"/>
              </a:rPr>
              <a:t>жұмыстар</a:t>
            </a:r>
            <a:r>
              <a:rPr lang="ru-RU" dirty="0">
                <a:latin typeface="Comic Sans MS" panose="030F0702030302020204" pitchFamily="66" charset="0"/>
              </a:rPr>
              <a:t> </a:t>
            </a:r>
            <a:r>
              <a:rPr lang="ru-RU" dirty="0" err="1">
                <a:latin typeface="Comic Sans MS" panose="030F0702030302020204" pitchFamily="66" charset="0"/>
              </a:rPr>
              <a:t>жүргізілуде</a:t>
            </a:r>
            <a:r>
              <a:rPr lang="ru-RU" dirty="0">
                <a:latin typeface="Comic Sans MS" panose="030F0702030302020204" pitchFamily="66" charset="0"/>
              </a:rPr>
              <a:t>. </a:t>
            </a:r>
            <a:r>
              <a:rPr lang="ru-RU" dirty="0">
                <a:latin typeface="Comic Sans MS" panose="030F0702030302020204" pitchFamily="66" charset="0"/>
                <a:hlinkClick r:id="rId3" tooltip="Жасыл ел бағдарламасы (мұндай бет жоқ)"/>
              </a:rPr>
              <a:t>«</a:t>
            </a:r>
            <a:r>
              <a:rPr lang="ru-RU" dirty="0" err="1">
                <a:latin typeface="Comic Sans MS" panose="030F0702030302020204" pitchFamily="66" charset="0"/>
                <a:hlinkClick r:id="rId3" tooltip="Жасыл ел бағдарламасы (мұндай бет жоқ)"/>
              </a:rPr>
              <a:t>Жасыл</a:t>
            </a:r>
            <a:r>
              <a:rPr lang="ru-RU" dirty="0">
                <a:latin typeface="Comic Sans MS" panose="030F0702030302020204" pitchFamily="66" charset="0"/>
                <a:hlinkClick r:id="rId3" tooltip="Жасыл ел бағдарламасы (мұндай бет жоқ)"/>
              </a:rPr>
              <a:t> ел»</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i="1" dirty="0">
                <a:latin typeface="Comic Sans MS" panose="030F0702030302020204" pitchFamily="66" charset="0"/>
              </a:rPr>
              <a:t>2005-2007 </a:t>
            </a:r>
            <a:r>
              <a:rPr lang="ru-RU" i="1" dirty="0" err="1">
                <a:latin typeface="Comic Sans MS" panose="030F0702030302020204" pitchFamily="66" charset="0"/>
              </a:rPr>
              <a:t>жылдарға</a:t>
            </a:r>
            <a:r>
              <a:rPr lang="ru-RU" dirty="0">
                <a:latin typeface="Comic Sans MS" panose="030F0702030302020204" pitchFamily="66" charset="0"/>
              </a:rPr>
              <a:t> </a:t>
            </a:r>
            <a:r>
              <a:rPr lang="ru-RU" dirty="0" err="1">
                <a:latin typeface="Comic Sans MS" panose="030F0702030302020204" pitchFamily="66" charset="0"/>
              </a:rPr>
              <a:t>арналған</a:t>
            </a:r>
            <a:r>
              <a:rPr lang="ru-RU" dirty="0">
                <a:latin typeface="Comic Sans MS" panose="030F0702030302020204" pitchFamily="66" charset="0"/>
              </a:rPr>
              <a:t> </a:t>
            </a:r>
            <a:r>
              <a:rPr lang="ru-RU" dirty="0" err="1">
                <a:latin typeface="Comic Sans MS" panose="030F0702030302020204" pitchFamily="66" charset="0"/>
              </a:rPr>
              <a:t>ақ</a:t>
            </a:r>
            <a:r>
              <a:rPr lang="ru-RU" dirty="0">
                <a:latin typeface="Comic Sans MS" panose="030F0702030302020204" pitchFamily="66" charset="0"/>
              </a:rPr>
              <a:t> </a:t>
            </a:r>
            <a:r>
              <a:rPr lang="ru-RU" dirty="0" err="1">
                <a:latin typeface="Comic Sans MS" panose="030F0702030302020204" pitchFamily="66" charset="0"/>
              </a:rPr>
              <a:t>бөкендердің</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жоғалып</a:t>
            </a:r>
            <a:r>
              <a:rPr lang="ru-RU" dirty="0">
                <a:latin typeface="Comic Sans MS" panose="030F0702030302020204" pitchFamily="66" charset="0"/>
              </a:rPr>
              <a:t> </a:t>
            </a:r>
            <a:r>
              <a:rPr lang="ru-RU" dirty="0" err="1">
                <a:latin typeface="Comic Sans MS" panose="030F0702030302020204" pitchFamily="66" charset="0"/>
              </a:rPr>
              <a:t>жатқан</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сирек</a:t>
            </a:r>
            <a:r>
              <a:rPr lang="ru-RU" dirty="0">
                <a:latin typeface="Comic Sans MS" panose="030F0702030302020204" pitchFamily="66" charset="0"/>
              </a:rPr>
              <a:t> </a:t>
            </a:r>
            <a:r>
              <a:rPr lang="ru-RU" dirty="0" err="1">
                <a:latin typeface="Comic Sans MS" panose="030F0702030302020204" pitchFamily="66" charset="0"/>
              </a:rPr>
              <a:t>жабайы</a:t>
            </a:r>
            <a:r>
              <a:rPr lang="ru-RU" dirty="0">
                <a:latin typeface="Comic Sans MS" panose="030F0702030302020204" pitchFamily="66" charset="0"/>
              </a:rPr>
              <a:t> </a:t>
            </a:r>
            <a:r>
              <a:rPr lang="ru-RU" dirty="0" err="1">
                <a:latin typeface="Comic Sans MS" panose="030F0702030302020204" pitchFamily="66" charset="0"/>
              </a:rPr>
              <a:t>тұяқты</a:t>
            </a:r>
            <a:r>
              <a:rPr lang="ru-RU" dirty="0">
                <a:latin typeface="Comic Sans MS" panose="030F0702030302020204" pitchFamily="66" charset="0"/>
              </a:rPr>
              <a:t> </a:t>
            </a:r>
            <a:r>
              <a:rPr lang="ru-RU" dirty="0" err="1">
                <a:latin typeface="Comic Sans MS" panose="030F0702030302020204" pitchFamily="66" charset="0"/>
              </a:rPr>
              <a:t>жануарлар</a:t>
            </a:r>
            <a:r>
              <a:rPr lang="ru-RU" dirty="0">
                <a:latin typeface="Comic Sans MS" panose="030F0702030302020204" pitchFamily="66" charset="0"/>
              </a:rPr>
              <a:t> </a:t>
            </a:r>
            <a:r>
              <a:rPr lang="ru-RU" dirty="0" err="1">
                <a:latin typeface="Comic Sans MS" panose="030F0702030302020204" pitchFamily="66" charset="0"/>
              </a:rPr>
              <a:t>түрін</a:t>
            </a:r>
            <a:r>
              <a:rPr lang="ru-RU" dirty="0">
                <a:latin typeface="Comic Sans MS" panose="030F0702030302020204" pitchFamily="66" charset="0"/>
              </a:rPr>
              <a:t> </a:t>
            </a:r>
            <a:r>
              <a:rPr lang="ru-RU" dirty="0" err="1">
                <a:latin typeface="Comic Sans MS" panose="030F0702030302020204" pitchFamily="66" charset="0"/>
              </a:rPr>
              <a:t>сақтау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қайта</a:t>
            </a:r>
            <a:r>
              <a:rPr lang="ru-RU" dirty="0">
                <a:latin typeface="Comic Sans MS" panose="030F0702030302020204" pitchFamily="66" charset="0"/>
              </a:rPr>
              <a:t> </a:t>
            </a:r>
            <a:r>
              <a:rPr lang="ru-RU" dirty="0" err="1">
                <a:latin typeface="Comic Sans MS" panose="030F0702030302020204" pitchFamily="66" charset="0"/>
              </a:rPr>
              <a:t>көбейту</a:t>
            </a:r>
            <a:r>
              <a:rPr lang="ru-RU" dirty="0">
                <a:latin typeface="Comic Sans MS" panose="030F0702030302020204" pitchFamily="66" charset="0"/>
              </a:rPr>
              <a:t>» </a:t>
            </a:r>
            <a:r>
              <a:rPr lang="ru-RU" dirty="0" err="1">
                <a:latin typeface="Comic Sans MS" panose="030F0702030302020204" pitchFamily="66" charset="0"/>
              </a:rPr>
              <a:t>бағдарламалары</a:t>
            </a:r>
            <a:r>
              <a:rPr lang="ru-RU" dirty="0">
                <a:latin typeface="Comic Sans MS" panose="030F0702030302020204" pitchFamily="66" charset="0"/>
              </a:rPr>
              <a:t> </a:t>
            </a:r>
            <a:r>
              <a:rPr lang="ru-RU" dirty="0" err="1">
                <a:latin typeface="Comic Sans MS" panose="030F0702030302020204" pitchFamily="66" charset="0"/>
              </a:rPr>
              <a:t>жүзеге</a:t>
            </a:r>
            <a:r>
              <a:rPr lang="ru-RU" dirty="0">
                <a:latin typeface="Comic Sans MS" panose="030F0702030302020204" pitchFamily="66" charset="0"/>
              </a:rPr>
              <a:t> </a:t>
            </a:r>
            <a:r>
              <a:rPr lang="ru-RU" dirty="0" err="1">
                <a:latin typeface="Comic Sans MS" panose="030F0702030302020204" pitchFamily="66" charset="0"/>
              </a:rPr>
              <a:t>асырылуда</a:t>
            </a:r>
            <a:r>
              <a:rPr lang="ru-RU" dirty="0">
                <a:latin typeface="Comic Sans MS" panose="030F0702030302020204" pitchFamily="66" charset="0"/>
              </a:rPr>
              <a:t>. </a:t>
            </a:r>
            <a:r>
              <a:rPr lang="ru-RU" dirty="0" err="1">
                <a:latin typeface="Comic Sans MS" panose="030F0702030302020204" pitchFamily="66" charset="0"/>
              </a:rPr>
              <a:t>Елде</a:t>
            </a:r>
            <a:r>
              <a:rPr lang="ru-RU" dirty="0">
                <a:latin typeface="Comic Sans MS" panose="030F0702030302020204" pitchFamily="66" charset="0"/>
              </a:rPr>
              <a:t>, </a:t>
            </a:r>
            <a:r>
              <a:rPr lang="ru-RU" dirty="0" err="1">
                <a:latin typeface="Comic Sans MS" panose="030F0702030302020204" pitchFamily="66" charset="0"/>
              </a:rPr>
              <a:t>биологиялық</a:t>
            </a:r>
            <a:r>
              <a:rPr lang="ru-RU" dirty="0">
                <a:latin typeface="Comic Sans MS" panose="030F0702030302020204" pitchFamily="66" charset="0"/>
              </a:rPr>
              <a:t> сан </a:t>
            </a:r>
            <a:r>
              <a:rPr lang="ru-RU" dirty="0" err="1">
                <a:latin typeface="Comic Sans MS" panose="030F0702030302020204" pitchFamily="66" charset="0"/>
              </a:rPr>
              <a:t>алуандықты</a:t>
            </a:r>
            <a:r>
              <a:rPr lang="ru-RU" dirty="0">
                <a:latin typeface="Comic Sans MS" panose="030F0702030302020204" pitchFamily="66" charset="0"/>
              </a:rPr>
              <a:t> </a:t>
            </a:r>
            <a:r>
              <a:rPr lang="ru-RU" dirty="0" err="1">
                <a:latin typeface="Comic Sans MS" panose="030F0702030302020204" pitchFamily="66" charset="0"/>
              </a:rPr>
              <a:t>сақтауда</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білімді</a:t>
            </a:r>
            <a:r>
              <a:rPr lang="ru-RU" dirty="0">
                <a:latin typeface="Comic Sans MS" panose="030F0702030302020204" pitchFamily="66" charset="0"/>
              </a:rPr>
              <a:t> </a:t>
            </a:r>
            <a:r>
              <a:rPr lang="ru-RU" dirty="0" err="1">
                <a:latin typeface="Comic Sans MS" panose="030F0702030302020204" pitchFamily="66" charset="0"/>
              </a:rPr>
              <a:t>артыруда</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биоресурстарды</a:t>
            </a:r>
            <a:r>
              <a:rPr lang="ru-RU" dirty="0">
                <a:latin typeface="Comic Sans MS" panose="030F0702030302020204" pitchFamily="66" charset="0"/>
              </a:rPr>
              <a:t> </a:t>
            </a:r>
            <a:r>
              <a:rPr lang="ru-RU" dirty="0" err="1">
                <a:latin typeface="Comic Sans MS" panose="030F0702030302020204" pitchFamily="66" charset="0"/>
              </a:rPr>
              <a:t>тұрақты</a:t>
            </a:r>
            <a:r>
              <a:rPr lang="ru-RU" dirty="0">
                <a:latin typeface="Comic Sans MS" panose="030F0702030302020204" pitchFamily="66" charset="0"/>
              </a:rPr>
              <a:t> </a:t>
            </a:r>
            <a:r>
              <a:rPr lang="ru-RU" dirty="0" err="1">
                <a:latin typeface="Comic Sans MS" panose="030F0702030302020204" pitchFamily="66" charset="0"/>
              </a:rPr>
              <a:t>қолдануға</a:t>
            </a:r>
            <a:r>
              <a:rPr lang="ru-RU" dirty="0">
                <a:latin typeface="Comic Sans MS" panose="030F0702030302020204" pitchFamily="66" charset="0"/>
              </a:rPr>
              <a:t> </a:t>
            </a:r>
            <a:r>
              <a:rPr lang="ru-RU" dirty="0" err="1">
                <a:latin typeface="Comic Sans MS" panose="030F0702030302020204" pitchFamily="66" charset="0"/>
              </a:rPr>
              <a:t>қолдау</a:t>
            </a:r>
            <a:r>
              <a:rPr lang="ru-RU" dirty="0">
                <a:latin typeface="Comic Sans MS" panose="030F0702030302020204" pitchFamily="66" charset="0"/>
              </a:rPr>
              <a:t> </a:t>
            </a:r>
            <a:r>
              <a:rPr lang="ru-RU" dirty="0" err="1">
                <a:latin typeface="Comic Sans MS" panose="030F0702030302020204" pitchFamily="66" charset="0"/>
              </a:rPr>
              <a:t>жасау</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мықты</a:t>
            </a:r>
            <a:r>
              <a:rPr lang="ru-RU" dirty="0">
                <a:latin typeface="Comic Sans MS" panose="030F0702030302020204" pitchFamily="66" charset="0"/>
              </a:rPr>
              <a:t> </a:t>
            </a:r>
            <a:r>
              <a:rPr lang="ru-RU" dirty="0" err="1">
                <a:latin typeface="Comic Sans MS" panose="030F0702030302020204" pitchFamily="66" charset="0"/>
              </a:rPr>
              <a:t>мемлекеттік</a:t>
            </a:r>
            <a:r>
              <a:rPr lang="ru-RU" dirty="0">
                <a:latin typeface="Comic Sans MS" panose="030F0702030302020204" pitchFamily="66" charset="0"/>
              </a:rPr>
              <a:t> </a:t>
            </a:r>
            <a:r>
              <a:rPr lang="ru-RU" dirty="0" err="1">
                <a:latin typeface="Comic Sans MS" panose="030F0702030302020204" pitchFamily="66" charset="0"/>
              </a:rPr>
              <a:t>емес</a:t>
            </a:r>
            <a:r>
              <a:rPr lang="ru-RU" dirty="0">
                <a:latin typeface="Comic Sans MS" panose="030F0702030302020204" pitchFamily="66" charset="0"/>
              </a:rPr>
              <a:t> </a:t>
            </a:r>
            <a:r>
              <a:rPr lang="ru-RU" dirty="0" err="1">
                <a:latin typeface="Comic Sans MS" panose="030F0702030302020204" pitchFamily="66" charset="0"/>
              </a:rPr>
              <a:t>ұйымдар</a:t>
            </a:r>
            <a:r>
              <a:rPr lang="ru-RU" dirty="0">
                <a:latin typeface="Comic Sans MS" panose="030F0702030302020204" pitchFamily="66" charset="0"/>
              </a:rPr>
              <a:t> </a:t>
            </a:r>
            <a:r>
              <a:rPr lang="ru-RU" dirty="0" err="1">
                <a:latin typeface="Comic Sans MS" panose="030F0702030302020204" pitchFamily="66" charset="0"/>
              </a:rPr>
              <a:t>жұмыс</a:t>
            </a:r>
            <a:r>
              <a:rPr lang="ru-RU" dirty="0">
                <a:latin typeface="Comic Sans MS" panose="030F0702030302020204" pitchFamily="66" charset="0"/>
              </a:rPr>
              <a:t> </a:t>
            </a:r>
            <a:r>
              <a:rPr lang="ru-RU" dirty="0" err="1">
                <a:latin typeface="Comic Sans MS" panose="030F0702030302020204" pitchFamily="66" charset="0"/>
              </a:rPr>
              <a:t>жасауда</a:t>
            </a:r>
            <a:r>
              <a:rPr lang="ru-RU" dirty="0">
                <a:latin typeface="Comic Sans MS" panose="030F0702030302020204" pitchFamily="66" charset="0"/>
              </a:rPr>
              <a:t>. </a:t>
            </a:r>
            <a:r>
              <a:rPr lang="ru-RU" dirty="0" err="1">
                <a:latin typeface="Comic Sans MS" panose="030F0702030302020204" pitchFamily="66" charset="0"/>
                <a:hlinkClick r:id="rId4" tooltip="Биологиялық ресурстар"/>
              </a:rPr>
              <a:t>Биологиялық</a:t>
            </a:r>
            <a:r>
              <a:rPr lang="ru-RU" dirty="0">
                <a:latin typeface="Comic Sans MS" panose="030F0702030302020204" pitchFamily="66" charset="0"/>
                <a:hlinkClick r:id="rId4" tooltip="Биологиялық ресурстар"/>
              </a:rPr>
              <a:t> </a:t>
            </a:r>
            <a:r>
              <a:rPr lang="ru-RU" dirty="0" err="1">
                <a:latin typeface="Comic Sans MS" panose="030F0702030302020204" pitchFamily="66" charset="0"/>
                <a:hlinkClick r:id="rId4" tooltip="Биологиялық ресурстар"/>
              </a:rPr>
              <a:t>ресурстарды</a:t>
            </a:r>
            <a:r>
              <a:rPr lang="ru-RU" dirty="0">
                <a:latin typeface="Comic Sans MS" panose="030F0702030302020204" pitchFamily="66" charset="0"/>
              </a:rPr>
              <a:t> </a:t>
            </a:r>
            <a:r>
              <a:rPr lang="ru-RU" dirty="0" err="1">
                <a:latin typeface="Comic Sans MS" panose="030F0702030302020204" pitchFamily="66" charset="0"/>
              </a:rPr>
              <a:t>қолдану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қорғау</a:t>
            </a:r>
            <a:r>
              <a:rPr lang="ru-RU" dirty="0">
                <a:latin typeface="Comic Sans MS" panose="030F0702030302020204" pitchFamily="66" charset="0"/>
              </a:rPr>
              <a:t> </a:t>
            </a:r>
            <a:r>
              <a:rPr lang="ru-RU" dirty="0" err="1">
                <a:latin typeface="Comic Sans MS" panose="030F0702030302020204" pitchFamily="66" charset="0"/>
              </a:rPr>
              <a:t>саласында</a:t>
            </a:r>
            <a:r>
              <a:rPr lang="ru-RU" dirty="0">
                <a:latin typeface="Comic Sans MS" panose="030F0702030302020204" pitchFamily="66" charset="0"/>
              </a:rPr>
              <a:t> </a:t>
            </a:r>
            <a:r>
              <a:rPr lang="ru-RU" dirty="0" err="1">
                <a:latin typeface="Comic Sans MS" panose="030F0702030302020204" pitchFamily="66" charset="0"/>
              </a:rPr>
              <a:t>ұлттық</a:t>
            </a:r>
            <a:r>
              <a:rPr lang="ru-RU" dirty="0">
                <a:latin typeface="Comic Sans MS" panose="030F0702030302020204" pitchFamily="66" charset="0"/>
              </a:rPr>
              <a:t> </a:t>
            </a:r>
            <a:r>
              <a:rPr lang="ru-RU" dirty="0" err="1">
                <a:latin typeface="Comic Sans MS" panose="030F0702030302020204" pitchFamily="66" charset="0"/>
              </a:rPr>
              <a:t>заңнама</a:t>
            </a:r>
            <a:r>
              <a:rPr lang="ru-RU" dirty="0">
                <a:latin typeface="Comic Sans MS" panose="030F0702030302020204" pitchFamily="66" charset="0"/>
              </a:rPr>
              <a:t> бар. </a:t>
            </a:r>
            <a:r>
              <a:rPr lang="ru-RU" dirty="0" err="1">
                <a:latin typeface="Comic Sans MS" panose="030F0702030302020204" pitchFamily="66" charset="0"/>
              </a:rPr>
              <a:t>Ол</a:t>
            </a:r>
            <a:r>
              <a:rPr lang="ru-RU" dirty="0">
                <a:latin typeface="Comic Sans MS" panose="030F0702030302020204" pitchFamily="66" charset="0"/>
              </a:rPr>
              <a:t> </a:t>
            </a:r>
            <a:r>
              <a:rPr lang="ru-RU" dirty="0" err="1">
                <a:latin typeface="Comic Sans MS" panose="030F0702030302020204" pitchFamily="66" charset="0"/>
                <a:hlinkClick r:id="rId5" tooltip="Қазақстан Республикасы"/>
              </a:rPr>
              <a:t>Қазақстан</a:t>
            </a:r>
            <a:r>
              <a:rPr lang="ru-RU" dirty="0">
                <a:latin typeface="Comic Sans MS" panose="030F0702030302020204" pitchFamily="66" charset="0"/>
                <a:hlinkClick r:id="rId5" tooltip="Қазақстан Республикасы"/>
              </a:rPr>
              <a:t> </a:t>
            </a:r>
            <a:r>
              <a:rPr lang="ru-RU" dirty="0" err="1">
                <a:latin typeface="Comic Sans MS" panose="030F0702030302020204" pitchFamily="66" charset="0"/>
                <a:hlinkClick r:id="rId5" tooltip="Қазақстан Республикасы"/>
              </a:rPr>
              <a:t>Республикасының</a:t>
            </a:r>
            <a:r>
              <a:rPr lang="ru-RU" dirty="0">
                <a:latin typeface="Comic Sans MS" panose="030F0702030302020204" pitchFamily="66" charset="0"/>
              </a:rPr>
              <a:t> «</a:t>
            </a:r>
            <a:r>
              <a:rPr lang="ru-RU" dirty="0" err="1">
                <a:latin typeface="Comic Sans MS" panose="030F0702030302020204" pitchFamily="66" charset="0"/>
                <a:hlinkClick r:id="rId6" tooltip="Қоршаған орта"/>
              </a:rPr>
              <a:t>Қоршаған</a:t>
            </a:r>
            <a:r>
              <a:rPr lang="ru-RU" dirty="0">
                <a:latin typeface="Comic Sans MS" panose="030F0702030302020204" pitchFamily="66" charset="0"/>
                <a:hlinkClick r:id="rId6" tooltip="Қоршаған орта"/>
              </a:rPr>
              <a:t> </a:t>
            </a:r>
            <a:r>
              <a:rPr lang="ru-RU" dirty="0" err="1">
                <a:latin typeface="Comic Sans MS" panose="030F0702030302020204" pitchFamily="66" charset="0"/>
                <a:hlinkClick r:id="rId6" tooltip="Қоршаған орта"/>
              </a:rPr>
              <a:t>ортаны</a:t>
            </a:r>
            <a:r>
              <a:rPr lang="ru-RU" dirty="0">
                <a:latin typeface="Comic Sans MS" panose="030F0702030302020204" pitchFamily="66" charset="0"/>
              </a:rPr>
              <a:t> </a:t>
            </a:r>
            <a:r>
              <a:rPr lang="ru-RU" dirty="0" err="1">
                <a:latin typeface="Comic Sans MS" panose="030F0702030302020204" pitchFamily="66" charset="0"/>
              </a:rPr>
              <a:t>қорғау</a:t>
            </a:r>
            <a:r>
              <a:rPr lang="ru-RU" dirty="0">
                <a:latin typeface="Comic Sans MS" panose="030F0702030302020204" pitchFamily="66" charset="0"/>
              </a:rPr>
              <a:t> </a:t>
            </a:r>
            <a:r>
              <a:rPr lang="ru-RU" dirty="0" err="1">
                <a:latin typeface="Comic Sans MS" panose="030F0702030302020204" pitchFamily="66" charset="0"/>
              </a:rPr>
              <a:t>жөнінде</a:t>
            </a:r>
            <a:r>
              <a:rPr lang="ru-RU" dirty="0">
                <a:latin typeface="Comic Sans MS" panose="030F0702030302020204" pitchFamily="66" charset="0"/>
              </a:rPr>
              <a:t>», «</a:t>
            </a:r>
            <a:r>
              <a:rPr lang="ru-RU" dirty="0" err="1">
                <a:latin typeface="Comic Sans MS" panose="030F0702030302020204" pitchFamily="66" charset="0"/>
              </a:rPr>
              <a:t>Жануар</a:t>
            </a:r>
            <a:r>
              <a:rPr lang="ru-RU" dirty="0">
                <a:latin typeface="Comic Sans MS" panose="030F0702030302020204" pitchFamily="66" charset="0"/>
              </a:rPr>
              <a:t> </a:t>
            </a:r>
            <a:r>
              <a:rPr lang="ru-RU" dirty="0" err="1">
                <a:latin typeface="Comic Sans MS" panose="030F0702030302020204" pitchFamily="66" charset="0"/>
              </a:rPr>
              <a:t>әлемін</a:t>
            </a:r>
            <a:r>
              <a:rPr lang="ru-RU" dirty="0">
                <a:latin typeface="Comic Sans MS" panose="030F0702030302020204" pitchFamily="66" charset="0"/>
              </a:rPr>
              <a:t> </a:t>
            </a:r>
            <a:r>
              <a:rPr lang="ru-RU" dirty="0" err="1">
                <a:latin typeface="Comic Sans MS" panose="030F0702030302020204" pitchFamily="66" charset="0"/>
              </a:rPr>
              <a:t>тиімді</a:t>
            </a:r>
            <a:r>
              <a:rPr lang="ru-RU" dirty="0">
                <a:latin typeface="Comic Sans MS" panose="030F0702030302020204" pitchFamily="66" charset="0"/>
              </a:rPr>
              <a:t> </a:t>
            </a:r>
            <a:r>
              <a:rPr lang="ru-RU" dirty="0" err="1">
                <a:latin typeface="Comic Sans MS" panose="030F0702030302020204" pitchFamily="66" charset="0"/>
              </a:rPr>
              <a:t>пайдалану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қайта</a:t>
            </a:r>
            <a:r>
              <a:rPr lang="ru-RU" dirty="0">
                <a:latin typeface="Comic Sans MS" panose="030F0702030302020204" pitchFamily="66" charset="0"/>
              </a:rPr>
              <a:t> </a:t>
            </a:r>
            <a:r>
              <a:rPr lang="ru-RU" dirty="0" err="1">
                <a:latin typeface="Comic Sans MS" panose="030F0702030302020204" pitchFamily="66" charset="0"/>
              </a:rPr>
              <a:t>орнын</a:t>
            </a:r>
            <a:r>
              <a:rPr lang="ru-RU" dirty="0">
                <a:latin typeface="Comic Sans MS" panose="030F0702030302020204" pitchFamily="66" charset="0"/>
              </a:rPr>
              <a:t> </a:t>
            </a:r>
            <a:r>
              <a:rPr lang="ru-RU" dirty="0" err="1">
                <a:latin typeface="Comic Sans MS" panose="030F0702030302020204" pitchFamily="66" charset="0"/>
              </a:rPr>
              <a:t>толтыру</a:t>
            </a:r>
            <a:r>
              <a:rPr lang="ru-RU" dirty="0">
                <a:latin typeface="Comic Sans MS" panose="030F0702030302020204" pitchFamily="66" charset="0"/>
              </a:rPr>
              <a:t>, </a:t>
            </a:r>
            <a:r>
              <a:rPr lang="ru-RU" dirty="0" err="1">
                <a:latin typeface="Comic Sans MS" panose="030F0702030302020204" pitchFamily="66" charset="0"/>
              </a:rPr>
              <a:t>қорғау</a:t>
            </a:r>
            <a:r>
              <a:rPr lang="ru-RU" dirty="0">
                <a:latin typeface="Comic Sans MS" panose="030F0702030302020204" pitchFamily="66" charset="0"/>
              </a:rPr>
              <a:t> </a:t>
            </a:r>
            <a:r>
              <a:rPr lang="ru-RU" dirty="0" err="1">
                <a:latin typeface="Comic Sans MS" panose="030F0702030302020204" pitchFamily="66" charset="0"/>
              </a:rPr>
              <a:t>жөнінде</a:t>
            </a:r>
            <a:r>
              <a:rPr lang="ru-RU" dirty="0">
                <a:latin typeface="Comic Sans MS" panose="030F0702030302020204" pitchFamily="66" charset="0"/>
              </a:rPr>
              <a:t>», «</a:t>
            </a:r>
            <a:r>
              <a:rPr lang="ru-RU" dirty="0" err="1">
                <a:latin typeface="Comic Sans MS" panose="030F0702030302020204" pitchFamily="66" charset="0"/>
              </a:rPr>
              <a:t>Айрықша</a:t>
            </a:r>
            <a:r>
              <a:rPr lang="ru-RU" dirty="0">
                <a:latin typeface="Comic Sans MS" panose="030F0702030302020204" pitchFamily="66" charset="0"/>
              </a:rPr>
              <a:t> </a:t>
            </a:r>
            <a:r>
              <a:rPr lang="ru-RU" dirty="0" err="1">
                <a:latin typeface="Comic Sans MS" panose="030F0702030302020204" pitchFamily="66" charset="0"/>
              </a:rPr>
              <a:t>қорғалатын</a:t>
            </a:r>
            <a:r>
              <a:rPr lang="ru-RU" dirty="0">
                <a:latin typeface="Comic Sans MS" panose="030F0702030302020204" pitchFamily="66" charset="0"/>
              </a:rPr>
              <a:t> </a:t>
            </a:r>
            <a:r>
              <a:rPr lang="ru-RU" dirty="0" err="1">
                <a:latin typeface="Comic Sans MS" panose="030F0702030302020204" pitchFamily="66" charset="0"/>
              </a:rPr>
              <a:t>табиғи</a:t>
            </a:r>
            <a:r>
              <a:rPr lang="ru-RU" dirty="0">
                <a:latin typeface="Comic Sans MS" panose="030F0702030302020204" pitchFamily="66" charset="0"/>
              </a:rPr>
              <a:t> </a:t>
            </a:r>
            <a:r>
              <a:rPr lang="ru-RU" dirty="0" err="1">
                <a:latin typeface="Comic Sans MS" panose="030F0702030302020204" pitchFamily="66" charset="0"/>
              </a:rPr>
              <a:t>аймақтар</a:t>
            </a:r>
            <a:r>
              <a:rPr lang="ru-RU" dirty="0">
                <a:latin typeface="Comic Sans MS" panose="030F0702030302020204" pitchFamily="66" charset="0"/>
              </a:rPr>
              <a:t> </a:t>
            </a:r>
            <a:r>
              <a:rPr lang="ru-RU" dirty="0" err="1">
                <a:latin typeface="Comic Sans MS" panose="030F0702030302020204" pitchFamily="66" charset="0"/>
              </a:rPr>
              <a:t>жөнінде</a:t>
            </a:r>
            <a:r>
              <a:rPr lang="ru-RU" dirty="0">
                <a:latin typeface="Comic Sans MS" panose="030F0702030302020204" pitchFamily="66" charset="0"/>
              </a:rPr>
              <a:t>» </a:t>
            </a:r>
            <a:r>
              <a:rPr lang="ru-RU" dirty="0" err="1">
                <a:latin typeface="Comic Sans MS" panose="030F0702030302020204" pitchFamily="66" charset="0"/>
              </a:rPr>
              <a:t>Заңдарында</a:t>
            </a:r>
            <a:r>
              <a:rPr lang="ru-RU" dirty="0">
                <a:latin typeface="Comic Sans MS" panose="030F0702030302020204" pitchFamily="66" charset="0"/>
              </a:rPr>
              <a:t> </a:t>
            </a:r>
            <a:r>
              <a:rPr lang="ru-RU" dirty="0" err="1">
                <a:latin typeface="Comic Sans MS" panose="030F0702030302020204" pitchFamily="66" charset="0"/>
              </a:rPr>
              <a:t>негізделген</a:t>
            </a:r>
            <a:r>
              <a:rPr lang="ru-RU" dirty="0">
                <a:latin typeface="Comic Sans MS" panose="030F0702030302020204" pitchFamily="66" charset="0"/>
              </a:rPr>
              <a:t>.</a:t>
            </a:r>
          </a:p>
          <a:p>
            <a:endParaRPr lang="ru-RU" dirty="0"/>
          </a:p>
        </p:txBody>
      </p:sp>
    </p:spTree>
    <p:extLst>
      <p:ext uri="{BB962C8B-B14F-4D97-AF65-F5344CB8AC3E}">
        <p14:creationId xmlns:p14="http://schemas.microsoft.com/office/powerpoint/2010/main" val="1262489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err="1">
                <a:latin typeface="Comic Sans MS" panose="030F0702030302020204" pitchFamily="66" charset="0"/>
                <a:cs typeface="Times New Roman" pitchFamily="18" charset="0"/>
              </a:rPr>
              <a:t>Әдебиеттер</a:t>
            </a:r>
            <a:r>
              <a:rPr lang="ru-RU" sz="3200" b="1" dirty="0">
                <a:latin typeface="Comic Sans MS" panose="030F0702030302020204" pitchFamily="66" charset="0"/>
                <a:cs typeface="Times New Roman" pitchFamily="18" charset="0"/>
              </a:rPr>
              <a:t> </a:t>
            </a:r>
            <a:r>
              <a:rPr lang="ru-RU" sz="3200" b="1" dirty="0" err="1">
                <a:latin typeface="Comic Sans MS" panose="030F0702030302020204" pitchFamily="66" charset="0"/>
                <a:cs typeface="Times New Roman" pitchFamily="18" charset="0"/>
              </a:rPr>
              <a:t>және</a:t>
            </a:r>
            <a:r>
              <a:rPr lang="ru-RU" sz="3200" b="1" dirty="0">
                <a:latin typeface="Comic Sans MS" panose="030F0702030302020204" pitchFamily="66" charset="0"/>
                <a:cs typeface="Times New Roman" pitchFamily="18" charset="0"/>
              </a:rPr>
              <a:t> </a:t>
            </a:r>
            <a:r>
              <a:rPr lang="ru-RU" sz="3200" b="1" dirty="0" err="1">
                <a:latin typeface="Comic Sans MS" panose="030F0702030302020204" pitchFamily="66" charset="0"/>
                <a:cs typeface="Times New Roman" pitchFamily="18" charset="0"/>
              </a:rPr>
              <a:t>ресурстар</a:t>
            </a:r>
            <a:r>
              <a:rPr lang="ru-RU" sz="3200" b="1" dirty="0">
                <a:latin typeface="Comic Sans MS" panose="030F0702030302020204" pitchFamily="66" charset="0"/>
                <a:cs typeface="Times New Roman" pitchFamily="18" charset="0"/>
              </a:rPr>
              <a:t>:</a:t>
            </a:r>
            <a:endParaRPr lang="ru-RU" sz="3200" dirty="0"/>
          </a:p>
        </p:txBody>
      </p:sp>
      <p:sp>
        <p:nvSpPr>
          <p:cNvPr id="3" name="Объект 2"/>
          <p:cNvSpPr>
            <a:spLocks noGrp="1"/>
          </p:cNvSpPr>
          <p:nvPr>
            <p:ph idx="1"/>
          </p:nvPr>
        </p:nvSpPr>
        <p:spPr>
          <a:xfrm>
            <a:off x="1371600" y="1447800"/>
            <a:ext cx="9601200" cy="4419600"/>
          </a:xfrm>
        </p:spPr>
        <p:txBody>
          <a:bodyPr>
            <a:normAutofit fontScale="92500" lnSpcReduction="20000"/>
          </a:bodyPr>
          <a:lstStyle/>
          <a:p>
            <a:pPr marL="514350" indent="-514350">
              <a:buFont typeface="+mj-lt"/>
              <a:buAutoNum type="arabicPeriod"/>
            </a:pPr>
            <a:r>
              <a:rPr lang="ru-RU" dirty="0">
                <a:latin typeface="Comic Sans MS" panose="030F0702030302020204" pitchFamily="66" charset="0"/>
              </a:rPr>
              <a:t>Изучение биологического разнообразия Казахстана на современном этапе / Материалы международной научной Конференции </a:t>
            </a:r>
            <a:r>
              <a:rPr lang="ru-RU" dirty="0" err="1">
                <a:latin typeface="Comic Sans MS" panose="030F0702030302020204" pitchFamily="66" charset="0"/>
              </a:rPr>
              <a:t>посв</a:t>
            </a:r>
            <a:r>
              <a:rPr lang="ru-RU" dirty="0">
                <a:latin typeface="Comic Sans MS" panose="030F0702030302020204" pitchFamily="66" charset="0"/>
              </a:rPr>
              <a:t>. Юбилейном датам выдающихся ученых – ботаников Казахстана. Алматы, 6-7 июня, 2013. </a:t>
            </a:r>
          </a:p>
          <a:p>
            <a:pPr marL="514350" indent="-514350">
              <a:buFont typeface="+mj-lt"/>
              <a:buAutoNum type="arabicPeriod"/>
            </a:pPr>
            <a:r>
              <a:rPr lang="ru-RU" dirty="0" err="1">
                <a:latin typeface="Comic Sans MS" panose="030F0702030302020204" pitchFamily="66" charset="0"/>
              </a:rPr>
              <a:t>Олонова</a:t>
            </a:r>
            <a:r>
              <a:rPr lang="ru-RU" dirty="0">
                <a:latin typeface="Comic Sans MS" panose="030F0702030302020204" pitchFamily="66" charset="0"/>
              </a:rPr>
              <a:t> М.В., </a:t>
            </a:r>
            <a:r>
              <a:rPr lang="ru-RU" dirty="0" err="1">
                <a:latin typeface="Comic Sans MS" panose="030F0702030302020204" pitchFamily="66" charset="0"/>
              </a:rPr>
              <a:t>Чжанг</a:t>
            </a:r>
            <a:r>
              <a:rPr lang="ru-RU" dirty="0">
                <a:latin typeface="Comic Sans MS" panose="030F0702030302020204" pitchFamily="66" charset="0"/>
              </a:rPr>
              <a:t> Д., </a:t>
            </a:r>
            <a:r>
              <a:rPr lang="ru-RU" dirty="0" err="1">
                <a:latin typeface="Comic Sans MS" panose="030F0702030302020204" pitchFamily="66" charset="0"/>
              </a:rPr>
              <a:t>Бекет</a:t>
            </a:r>
            <a:r>
              <a:rPr lang="ru-RU" dirty="0">
                <a:latin typeface="Comic Sans MS" panose="030F0702030302020204" pitchFamily="66" charset="0"/>
              </a:rPr>
              <a:t> У. Вестник Томского гос. Университета Биология 2013 № 1 (21) С.59-73.</a:t>
            </a:r>
          </a:p>
          <a:p>
            <a:pPr marL="514350" indent="-514350">
              <a:buFont typeface="+mj-lt"/>
              <a:buAutoNum type="arabicPeriod"/>
            </a:pPr>
            <a:r>
              <a:rPr lang="ru-RU" dirty="0">
                <a:latin typeface="Comic Sans MS" panose="030F0702030302020204" pitchFamily="66" charset="0"/>
              </a:rPr>
              <a:t>Глазунов В.А. Охрана растительного мира XIII съезд русского </a:t>
            </a:r>
            <a:r>
              <a:rPr lang="ru-RU" dirty="0" err="1">
                <a:latin typeface="Comic Sans MS" panose="030F0702030302020204" pitchFamily="66" charset="0"/>
              </a:rPr>
              <a:t>ботан.общества</a:t>
            </a:r>
            <a:r>
              <a:rPr lang="ru-RU" dirty="0">
                <a:latin typeface="Comic Sans MS" panose="030F0702030302020204" pitchFamily="66" charset="0"/>
              </a:rPr>
              <a:t> (16-22 сентября, 2013 г., С.12-13). </a:t>
            </a:r>
          </a:p>
          <a:p>
            <a:pPr marL="514350" indent="-514350">
              <a:buFont typeface="+mj-lt"/>
              <a:buAutoNum type="arabicPeriod"/>
            </a:pPr>
            <a:r>
              <a:rPr lang="ru-RU" dirty="0" err="1">
                <a:latin typeface="Comic Sans MS" panose="030F0702030302020204" pitchFamily="66" charset="0"/>
              </a:rPr>
              <a:t>Л.А.Димеева</a:t>
            </a:r>
            <a:r>
              <a:rPr lang="ru-RU" dirty="0">
                <a:latin typeface="Comic Sans MS" panose="030F0702030302020204" pitchFamily="66" charset="0"/>
              </a:rPr>
              <a:t>, </a:t>
            </a:r>
            <a:r>
              <a:rPr lang="ru-RU" dirty="0" err="1">
                <a:latin typeface="Comic Sans MS" panose="030F0702030302020204" pitchFamily="66" charset="0"/>
              </a:rPr>
              <a:t>Г.М.Кудабаева</a:t>
            </a:r>
            <a:r>
              <a:rPr lang="ru-RU" dirty="0">
                <a:latin typeface="Comic Sans MS" panose="030F0702030302020204" pitchFamily="66" charset="0"/>
              </a:rPr>
              <a:t>, </a:t>
            </a:r>
            <a:r>
              <a:rPr lang="ru-RU" dirty="0" err="1">
                <a:latin typeface="Comic Sans MS" panose="030F0702030302020204" pitchFamily="66" charset="0"/>
              </a:rPr>
              <a:t>П.В.Веселова</a:t>
            </a:r>
            <a:r>
              <a:rPr lang="ru-RU" dirty="0">
                <a:latin typeface="Comic Sans MS" panose="030F0702030302020204" pitchFamily="66" charset="0"/>
              </a:rPr>
              <a:t> Охрана растительного мира XIII съезд </a:t>
            </a:r>
            <a:r>
              <a:rPr lang="ru-RU" dirty="0" err="1">
                <a:latin typeface="Comic Sans MS" panose="030F0702030302020204" pitchFamily="66" charset="0"/>
              </a:rPr>
              <a:t>рус.ботан.общ</a:t>
            </a:r>
            <a:r>
              <a:rPr lang="ru-RU" dirty="0">
                <a:latin typeface="Comic Sans MS" panose="030F0702030302020204" pitchFamily="66" charset="0"/>
              </a:rPr>
              <a:t>. (16-22 сентября, 2013 г., С.17-18). </a:t>
            </a:r>
          </a:p>
          <a:p>
            <a:pPr marL="514350" indent="-514350">
              <a:buFont typeface="+mj-lt"/>
              <a:buAutoNum type="arabicPeriod"/>
            </a:pPr>
            <a:r>
              <a:rPr lang="ru-RU" dirty="0">
                <a:latin typeface="Comic Sans MS" panose="030F0702030302020204" pitchFamily="66" charset="0"/>
              </a:rPr>
              <a:t>Мухитдинов Н.М. Геоботаника. Алматы., 2011. 384 б. </a:t>
            </a:r>
          </a:p>
          <a:p>
            <a:pPr marL="514350" indent="-514350">
              <a:buFont typeface="+mj-lt"/>
              <a:buAutoNum type="arabicPeriod"/>
            </a:pPr>
            <a:r>
              <a:rPr lang="ru-RU" dirty="0" err="1">
                <a:latin typeface="Comic Sans MS" panose="030F0702030302020204" pitchFamily="66" charset="0"/>
              </a:rPr>
              <a:t>Камелин</a:t>
            </a:r>
            <a:r>
              <a:rPr lang="ru-RU" dirty="0">
                <a:latin typeface="Comic Sans MS" panose="030F0702030302020204" pitchFamily="66" charset="0"/>
              </a:rPr>
              <a:t> Р.Б. Актуальные проблемы геоботаники III </a:t>
            </a:r>
            <a:r>
              <a:rPr lang="ru-RU" dirty="0" err="1">
                <a:latin typeface="Comic Sans MS" panose="030F0702030302020204" pitchFamily="66" charset="0"/>
              </a:rPr>
              <a:t>Всероссиская</a:t>
            </a:r>
            <a:r>
              <a:rPr lang="ru-RU" dirty="0">
                <a:latin typeface="Comic Sans MS" panose="030F0702030302020204" pitchFamily="66" charset="0"/>
              </a:rPr>
              <a:t> школа конференция Научный центр РАН Петрозаводск., 2007., С.8-22. </a:t>
            </a:r>
          </a:p>
          <a:p>
            <a:pPr marL="514350" indent="-514350">
              <a:buFont typeface="+mj-lt"/>
              <a:buAutoNum type="arabicPeriod"/>
            </a:pPr>
            <a:r>
              <a:rPr lang="ru-RU" dirty="0">
                <a:latin typeface="Comic Sans MS" panose="030F0702030302020204" pitchFamily="66" charset="0"/>
              </a:rPr>
              <a:t>Розенберг Г.С. Актуальные проблемы геоботаники III </a:t>
            </a:r>
            <a:r>
              <a:rPr lang="ru-RU" dirty="0" err="1">
                <a:latin typeface="Comic Sans MS" panose="030F0702030302020204" pitchFamily="66" charset="0"/>
              </a:rPr>
              <a:t>Всероссиская</a:t>
            </a:r>
            <a:r>
              <a:rPr lang="ru-RU" dirty="0">
                <a:latin typeface="Comic Sans MS" panose="030F0702030302020204" pitchFamily="66" charset="0"/>
              </a:rPr>
              <a:t> школа- конференция Научный центр РАН Петрозаводск., 2007., С.72-118. </a:t>
            </a:r>
          </a:p>
          <a:p>
            <a:endParaRPr lang="ru-RU" dirty="0"/>
          </a:p>
        </p:txBody>
      </p:sp>
    </p:spTree>
    <p:extLst>
      <p:ext uri="{BB962C8B-B14F-4D97-AF65-F5344CB8AC3E}">
        <p14:creationId xmlns:p14="http://schemas.microsoft.com/office/powerpoint/2010/main" val="2952020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AE1724-69F1-F97F-F33C-FE23D3A5F2F2}"/>
              </a:ext>
            </a:extLst>
          </p:cNvPr>
          <p:cNvSpPr txBox="1"/>
          <p:nvPr/>
        </p:nvSpPr>
        <p:spPr>
          <a:xfrm>
            <a:off x="1706880" y="2505670"/>
            <a:ext cx="9067800" cy="707886"/>
          </a:xfrm>
          <a:prstGeom prst="rect">
            <a:avLst/>
          </a:prstGeom>
          <a:noFill/>
        </p:spPr>
        <p:txBody>
          <a:bodyPr wrap="square" rtlCol="0">
            <a:spAutoFit/>
          </a:bodyPr>
          <a:lstStyle/>
          <a:p>
            <a:pPr algn="ctr"/>
            <a:r>
              <a:rPr lang="kk-KZ" sz="4000" b="1" dirty="0">
                <a:latin typeface="Comic Sans MS" panose="030F0702030302020204" pitchFamily="66" charset="0"/>
                <a:cs typeface="Times New Roman" panose="02020603050405020304" pitchFamily="18" charset="0"/>
              </a:rPr>
              <a:t>Назарларыңызға рахмет!</a:t>
            </a:r>
            <a:endParaRPr lang="ru-KZ" sz="4000" b="1" dirty="0">
              <a:latin typeface="Comic Sans MS" panose="030F0702030302020204" pitchFamily="66" charset="0"/>
              <a:cs typeface="Times New Roman" panose="02020603050405020304" pitchFamily="18" charset="0"/>
            </a:endParaRPr>
          </a:p>
        </p:txBody>
      </p:sp>
    </p:spTree>
    <p:extLst>
      <p:ext uri="{BB962C8B-B14F-4D97-AF65-F5344CB8AC3E}">
        <p14:creationId xmlns:p14="http://schemas.microsoft.com/office/powerpoint/2010/main" val="292338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24BE22-A124-797D-81FB-3443867285DA}"/>
              </a:ext>
            </a:extLst>
          </p:cNvPr>
          <p:cNvSpPr txBox="1"/>
          <p:nvPr/>
        </p:nvSpPr>
        <p:spPr>
          <a:xfrm>
            <a:off x="914399" y="970954"/>
            <a:ext cx="10168467" cy="3175421"/>
          </a:xfrm>
          <a:prstGeom prst="rect">
            <a:avLst/>
          </a:prstGeom>
          <a:noFill/>
        </p:spPr>
        <p:txBody>
          <a:bodyPr wrap="square">
            <a:spAutoFit/>
          </a:bodyPr>
          <a:lstStyle/>
          <a:p>
            <a:pPr algn="just">
              <a:lnSpc>
                <a:spcPct val="107000"/>
              </a:lnSpc>
              <a:spcAft>
                <a:spcPts val="800"/>
              </a:spcAft>
              <a:buNone/>
            </a:pPr>
            <a:r>
              <a:rPr lang="kk-KZ" sz="2400" b="1" dirty="0">
                <a:latin typeface="Comic Sans MS" panose="030F0702030302020204" pitchFamily="66" charset="0"/>
                <a:ea typeface="Calibri" panose="020F0502020204030204" pitchFamily="34" charset="0"/>
                <a:cs typeface="Arial" panose="020B0604020202020204" pitchFamily="34" charset="0"/>
              </a:rPr>
              <a:t>Сабақтың жоспары:</a:t>
            </a:r>
            <a:endParaRPr lang="ru-KZ" sz="2400" b="1" dirty="0">
              <a:latin typeface="Comic Sans MS" panose="030F0702030302020204" pitchFamily="66" charset="0"/>
              <a:ea typeface="Calibri" panose="020F0502020204030204" pitchFamily="34" charset="0"/>
              <a:cs typeface="Arial" panose="020B0604020202020204" pitchFamily="34" charset="0"/>
            </a:endParaRPr>
          </a:p>
          <a:p>
            <a:pPr marL="514350" lvl="0" indent="-514350">
              <a:buFont typeface="+mj-lt"/>
              <a:buAutoNum type="arabicPeriod"/>
            </a:pPr>
            <a:r>
              <a:rPr lang="kk-KZ" sz="2400" dirty="0">
                <a:latin typeface="Comic Sans MS" panose="030F0702030302020204" pitchFamily="66" charset="0"/>
                <a:cs typeface="Arial" panose="020B0604020202020204" pitchFamily="34" charset="0"/>
                <a:hlinkClick r:id="rId2"/>
              </a:rPr>
              <a:t>Биологиялық алуантүрлілік және табиғат қорлары</a:t>
            </a:r>
            <a:endParaRPr lang="en-US" sz="2400" dirty="0">
              <a:latin typeface="Comic Sans MS" panose="030F0702030302020204" pitchFamily="66" charset="0"/>
              <a:cs typeface="Arial" panose="020B0604020202020204" pitchFamily="34" charset="0"/>
              <a:hlinkClick r:id="rId2"/>
            </a:endParaRPr>
          </a:p>
          <a:p>
            <a:pPr marL="514350" lvl="0" indent="-514350">
              <a:buFont typeface="+mj-lt"/>
              <a:buAutoNum type="arabicPeriod"/>
            </a:pPr>
            <a:r>
              <a:rPr lang="ru-RU" sz="2400" dirty="0" err="1">
                <a:latin typeface="Comic Sans MS" panose="030F0702030302020204" pitchFamily="66" charset="0"/>
                <a:cs typeface="Arial" panose="020B0604020202020204" pitchFamily="34" charset="0"/>
                <a:hlinkClick r:id="rId2"/>
              </a:rPr>
              <a:t>Қазақстанның</a:t>
            </a:r>
            <a:r>
              <a:rPr lang="ru-RU" sz="2400" dirty="0">
                <a:latin typeface="Comic Sans MS" panose="030F0702030302020204" pitchFamily="66" charset="0"/>
                <a:cs typeface="Arial" panose="020B0604020202020204" pitchFamily="34" charset="0"/>
                <a:hlinkClick r:id="rId2"/>
              </a:rPr>
              <a:t> </a:t>
            </a:r>
            <a:r>
              <a:rPr lang="ru-RU" sz="2400" dirty="0" err="1">
                <a:latin typeface="Comic Sans MS" panose="030F0702030302020204" pitchFamily="66" charset="0"/>
                <a:cs typeface="Arial" panose="020B0604020202020204" pitchFamily="34" charset="0"/>
                <a:hlinkClick r:id="rId2"/>
              </a:rPr>
              <a:t>конвенцияға</a:t>
            </a:r>
            <a:r>
              <a:rPr lang="ru-RU" sz="2400" dirty="0">
                <a:latin typeface="Comic Sans MS" panose="030F0702030302020204" pitchFamily="66" charset="0"/>
                <a:cs typeface="Arial" panose="020B0604020202020204" pitchFamily="34" charset="0"/>
                <a:hlinkClick r:id="rId2"/>
              </a:rPr>
              <a:t> </a:t>
            </a:r>
            <a:r>
              <a:rPr lang="ru-RU" sz="2400" dirty="0" err="1">
                <a:latin typeface="Comic Sans MS" panose="030F0702030302020204" pitchFamily="66" charset="0"/>
                <a:cs typeface="Arial" panose="020B0604020202020204" pitchFamily="34" charset="0"/>
                <a:hlinkClick r:id="rId2"/>
              </a:rPr>
              <a:t>қосылуы</a:t>
            </a:r>
            <a:endParaRPr lang="ru-RU" sz="2400" dirty="0">
              <a:latin typeface="Comic Sans MS" panose="030F0702030302020204" pitchFamily="66" charset="0"/>
              <a:cs typeface="Arial" panose="020B0604020202020204" pitchFamily="34" charset="0"/>
            </a:endParaRPr>
          </a:p>
          <a:p>
            <a:pPr marL="514350" lvl="0" indent="-514350">
              <a:buFont typeface="+mj-lt"/>
              <a:buAutoNum type="arabicPeriod"/>
            </a:pPr>
            <a:r>
              <a:rPr lang="ru-RU" sz="2400" dirty="0" err="1">
                <a:latin typeface="Comic Sans MS" panose="030F0702030302020204" pitchFamily="66" charset="0"/>
                <a:cs typeface="Arial" panose="020B0604020202020204" pitchFamily="34" charset="0"/>
                <a:hlinkClick r:id="rId3"/>
              </a:rPr>
              <a:t>Халықаралық</a:t>
            </a:r>
            <a:r>
              <a:rPr lang="ru-RU" sz="2400" dirty="0">
                <a:latin typeface="Comic Sans MS" panose="030F0702030302020204" pitchFamily="66" charset="0"/>
                <a:cs typeface="Arial" panose="020B0604020202020204" pitchFamily="34" charset="0"/>
                <a:hlinkClick r:id="rId3"/>
              </a:rPr>
              <a:t> </a:t>
            </a:r>
            <a:r>
              <a:rPr lang="ru-RU" sz="2400" dirty="0" err="1">
                <a:latin typeface="Comic Sans MS" panose="030F0702030302020204" pitchFamily="66" charset="0"/>
                <a:cs typeface="Arial" panose="020B0604020202020204" pitchFamily="34" charset="0"/>
                <a:hlinkClick r:id="rId3"/>
              </a:rPr>
              <a:t>биологиялық</a:t>
            </a:r>
            <a:r>
              <a:rPr lang="ru-RU" sz="2400" dirty="0">
                <a:latin typeface="Comic Sans MS" panose="030F0702030302020204" pitchFamily="66" charset="0"/>
                <a:cs typeface="Arial" panose="020B0604020202020204" pitchFamily="34" charset="0"/>
                <a:hlinkClick r:id="rId3"/>
              </a:rPr>
              <a:t> </a:t>
            </a:r>
            <a:r>
              <a:rPr lang="ru-RU" sz="2400" dirty="0" err="1">
                <a:latin typeface="Comic Sans MS" panose="030F0702030302020204" pitchFamily="66" charset="0"/>
                <a:cs typeface="Arial" panose="020B0604020202020204" pitchFamily="34" charset="0"/>
                <a:hlinkClick r:id="rId3"/>
              </a:rPr>
              <a:t>алуан</a:t>
            </a:r>
            <a:r>
              <a:rPr lang="ru-RU" sz="2400" dirty="0">
                <a:latin typeface="Comic Sans MS" panose="030F0702030302020204" pitchFamily="66" charset="0"/>
                <a:cs typeface="Arial" panose="020B0604020202020204" pitchFamily="34" charset="0"/>
                <a:hlinkClick r:id="rId3"/>
              </a:rPr>
              <a:t> </a:t>
            </a:r>
            <a:r>
              <a:rPr lang="ru-RU" sz="2400" dirty="0" err="1">
                <a:latin typeface="Comic Sans MS" panose="030F0702030302020204" pitchFamily="66" charset="0"/>
                <a:cs typeface="Arial" panose="020B0604020202020204" pitchFamily="34" charset="0"/>
                <a:hlinkClick r:id="rId3"/>
              </a:rPr>
              <a:t>түрлілік</a:t>
            </a:r>
            <a:r>
              <a:rPr lang="ru-RU" sz="2400" dirty="0">
                <a:latin typeface="Comic Sans MS" panose="030F0702030302020204" pitchFamily="66" charset="0"/>
                <a:cs typeface="Arial" panose="020B0604020202020204" pitchFamily="34" charset="0"/>
                <a:hlinkClick r:id="rId3"/>
              </a:rPr>
              <a:t> </a:t>
            </a:r>
            <a:r>
              <a:rPr lang="ru-RU" sz="2400" dirty="0" err="1">
                <a:latin typeface="Comic Sans MS" panose="030F0702030302020204" pitchFamily="66" charset="0"/>
                <a:cs typeface="Arial" panose="020B0604020202020204" pitchFamily="34" charset="0"/>
                <a:hlinkClick r:id="rId3"/>
              </a:rPr>
              <a:t>күні</a:t>
            </a:r>
            <a:endParaRPr lang="ru-RU" sz="2400" dirty="0">
              <a:latin typeface="Comic Sans MS" panose="030F0702030302020204" pitchFamily="66" charset="0"/>
              <a:cs typeface="Arial" panose="020B0604020202020204" pitchFamily="34" charset="0"/>
            </a:endParaRPr>
          </a:p>
          <a:p>
            <a:pPr marL="514350" lvl="0" indent="-514350">
              <a:buFont typeface="+mj-lt"/>
              <a:buAutoNum type="arabicPeriod"/>
            </a:pPr>
            <a:r>
              <a:rPr lang="ru-RU" sz="2400" dirty="0" err="1">
                <a:latin typeface="Comic Sans MS" panose="030F0702030302020204" pitchFamily="66" charset="0"/>
                <a:cs typeface="Arial" panose="020B0604020202020204" pitchFamily="34" charset="0"/>
                <a:hlinkClick r:id="rId4"/>
              </a:rPr>
              <a:t>Конвенцияның</a:t>
            </a:r>
            <a:r>
              <a:rPr lang="ru-RU" sz="2400" dirty="0">
                <a:latin typeface="Comic Sans MS" panose="030F0702030302020204" pitchFamily="66" charset="0"/>
                <a:cs typeface="Arial" panose="020B0604020202020204" pitchFamily="34" charset="0"/>
                <a:hlinkClick r:id="rId4"/>
              </a:rPr>
              <a:t> </a:t>
            </a:r>
            <a:r>
              <a:rPr lang="ru-RU" sz="2400" dirty="0" err="1">
                <a:latin typeface="Comic Sans MS" panose="030F0702030302020204" pitchFamily="66" charset="0"/>
                <a:cs typeface="Arial" panose="020B0604020202020204" pitchFamily="34" charset="0"/>
                <a:hlinkClick r:id="rId4"/>
              </a:rPr>
              <a:t>негізгі</a:t>
            </a:r>
            <a:r>
              <a:rPr lang="ru-RU" sz="2400" dirty="0">
                <a:latin typeface="Comic Sans MS" panose="030F0702030302020204" pitchFamily="66" charset="0"/>
                <a:cs typeface="Arial" panose="020B0604020202020204" pitchFamily="34" charset="0"/>
                <a:hlinkClick r:id="rId4"/>
              </a:rPr>
              <a:t> </a:t>
            </a:r>
            <a:r>
              <a:rPr lang="ru-RU" sz="2400" dirty="0" err="1">
                <a:latin typeface="Comic Sans MS" panose="030F0702030302020204" pitchFamily="66" charset="0"/>
                <a:cs typeface="Arial" panose="020B0604020202020204" pitchFamily="34" charset="0"/>
                <a:hlinkClick r:id="rId4"/>
              </a:rPr>
              <a:t>ережелері</a:t>
            </a:r>
            <a:endParaRPr lang="ru-RU" sz="2400" dirty="0">
              <a:latin typeface="Comic Sans MS" panose="030F0702030302020204" pitchFamily="66" charset="0"/>
              <a:cs typeface="Arial" panose="020B0604020202020204" pitchFamily="34" charset="0"/>
            </a:endParaRPr>
          </a:p>
          <a:p>
            <a:pPr marL="514350" lvl="0" indent="-514350">
              <a:buFont typeface="+mj-lt"/>
              <a:buAutoNum type="arabicPeriod"/>
            </a:pPr>
            <a:r>
              <a:rPr lang="ru-RU" sz="2400" dirty="0" err="1">
                <a:latin typeface="Comic Sans MS" panose="030F0702030302020204" pitchFamily="66" charset="0"/>
                <a:cs typeface="Arial" panose="020B0604020202020204" pitchFamily="34" charset="0"/>
                <a:hlinkClick r:id="rId5"/>
              </a:rPr>
              <a:t>Қазақстан</a:t>
            </a:r>
            <a:r>
              <a:rPr lang="ru-RU" sz="2400" dirty="0">
                <a:latin typeface="Comic Sans MS" panose="030F0702030302020204" pitchFamily="66" charset="0"/>
                <a:cs typeface="Arial" panose="020B0604020202020204" pitchFamily="34" charset="0"/>
                <a:hlinkClick r:id="rId5"/>
              </a:rPr>
              <a:t> </a:t>
            </a:r>
            <a:r>
              <a:rPr lang="ru-RU" sz="2400" dirty="0" err="1">
                <a:latin typeface="Comic Sans MS" panose="030F0702030302020204" pitchFamily="66" charset="0"/>
                <a:cs typeface="Arial" panose="020B0604020202020204" pitchFamily="34" charset="0"/>
                <a:hlinkClick r:id="rId5"/>
              </a:rPr>
              <a:t>республикасының</a:t>
            </a:r>
            <a:r>
              <a:rPr lang="ru-RU" sz="2400" dirty="0">
                <a:latin typeface="Comic Sans MS" panose="030F0702030302020204" pitchFamily="66" charset="0"/>
                <a:cs typeface="Arial" panose="020B0604020202020204" pitchFamily="34" charset="0"/>
                <a:hlinkClick r:id="rId5"/>
              </a:rPr>
              <a:t> </a:t>
            </a:r>
            <a:r>
              <a:rPr lang="ru-RU" sz="2400" dirty="0" err="1">
                <a:latin typeface="Comic Sans MS" panose="030F0702030302020204" pitchFamily="66" charset="0"/>
                <a:cs typeface="Arial" panose="020B0604020202020204" pitchFamily="34" charset="0"/>
                <a:hlinkClick r:id="rId5"/>
              </a:rPr>
              <a:t>негізгі</a:t>
            </a:r>
            <a:r>
              <a:rPr lang="ru-RU" sz="2400" dirty="0">
                <a:latin typeface="Comic Sans MS" panose="030F0702030302020204" pitchFamily="66" charset="0"/>
                <a:cs typeface="Arial" panose="020B0604020202020204" pitchFamily="34" charset="0"/>
                <a:hlinkClick r:id="rId5"/>
              </a:rPr>
              <a:t> </a:t>
            </a:r>
            <a:r>
              <a:rPr lang="ru-RU" sz="2400" dirty="0" err="1">
                <a:latin typeface="Comic Sans MS" panose="030F0702030302020204" pitchFamily="66" charset="0"/>
                <a:cs typeface="Arial" panose="020B0604020202020204" pitchFamily="34" charset="0"/>
                <a:hlinkClick r:id="rId5"/>
              </a:rPr>
              <a:t>міндеттемелері</a:t>
            </a:r>
            <a:endParaRPr lang="ru-RU" sz="2400" dirty="0">
              <a:latin typeface="Comic Sans MS" panose="030F0702030302020204" pitchFamily="66" charset="0"/>
              <a:cs typeface="Arial" panose="020B0604020202020204" pitchFamily="34" charset="0"/>
            </a:endParaRPr>
          </a:p>
          <a:p>
            <a:pPr marL="514350" lvl="0" indent="-514350">
              <a:buFont typeface="+mj-lt"/>
              <a:buAutoNum type="arabicPeriod"/>
            </a:pPr>
            <a:r>
              <a:rPr lang="ru-RU" sz="2400" dirty="0" err="1">
                <a:latin typeface="Comic Sans MS" panose="030F0702030302020204" pitchFamily="66" charset="0"/>
                <a:cs typeface="Arial" panose="020B0604020202020204" pitchFamily="34" charset="0"/>
                <a:hlinkClick r:id="rId6"/>
              </a:rPr>
              <a:t>Қазақстан</a:t>
            </a:r>
            <a:r>
              <a:rPr lang="ru-RU" sz="2400" dirty="0">
                <a:latin typeface="Comic Sans MS" panose="030F0702030302020204" pitchFamily="66" charset="0"/>
                <a:cs typeface="Arial" panose="020B0604020202020204" pitchFamily="34" charset="0"/>
                <a:hlinkClick r:id="rId6"/>
              </a:rPr>
              <a:t> </a:t>
            </a:r>
            <a:r>
              <a:rPr lang="ru-RU" sz="2400" dirty="0" err="1">
                <a:latin typeface="Comic Sans MS" panose="030F0702030302020204" pitchFamily="66" charset="0"/>
                <a:cs typeface="Arial" panose="020B0604020202020204" pitchFamily="34" charset="0"/>
                <a:hlinkClick r:id="rId6"/>
              </a:rPr>
              <a:t>республикасындағы</a:t>
            </a:r>
            <a:r>
              <a:rPr lang="ru-RU" sz="2400" dirty="0">
                <a:latin typeface="Comic Sans MS" panose="030F0702030302020204" pitchFamily="66" charset="0"/>
                <a:cs typeface="Arial" panose="020B0604020202020204" pitchFamily="34" charset="0"/>
                <a:hlinkClick r:id="rId6"/>
              </a:rPr>
              <a:t> БҰҰ </a:t>
            </a:r>
            <a:r>
              <a:rPr lang="ru-RU" sz="2400" dirty="0" err="1">
                <a:latin typeface="Comic Sans MS" panose="030F0702030302020204" pitchFamily="66" charset="0"/>
                <a:cs typeface="Arial" panose="020B0604020202020204" pitchFamily="34" charset="0"/>
                <a:hlinkClick r:id="rId6"/>
              </a:rPr>
              <a:t>биологиялық</a:t>
            </a:r>
            <a:r>
              <a:rPr lang="ru-RU" sz="2400" dirty="0">
                <a:latin typeface="Comic Sans MS" panose="030F0702030302020204" pitchFamily="66" charset="0"/>
                <a:cs typeface="Arial" panose="020B0604020202020204" pitchFamily="34" charset="0"/>
                <a:hlinkClick r:id="rId6"/>
              </a:rPr>
              <a:t> сан </a:t>
            </a:r>
            <a:r>
              <a:rPr lang="ru-RU" sz="2400" dirty="0" err="1">
                <a:latin typeface="Comic Sans MS" panose="030F0702030302020204" pitchFamily="66" charset="0"/>
                <a:cs typeface="Arial" panose="020B0604020202020204" pitchFamily="34" charset="0"/>
                <a:hlinkClick r:id="rId6"/>
              </a:rPr>
              <a:t>алуандығы</a:t>
            </a:r>
            <a:r>
              <a:rPr lang="ru-RU" sz="2400" dirty="0">
                <a:latin typeface="Comic Sans MS" panose="030F0702030302020204" pitchFamily="66" charset="0"/>
                <a:cs typeface="Arial" panose="020B0604020202020204" pitchFamily="34" charset="0"/>
                <a:hlinkClick r:id="rId6"/>
              </a:rPr>
              <a:t> </a:t>
            </a:r>
            <a:r>
              <a:rPr lang="ru-RU" sz="2400" dirty="0" err="1">
                <a:latin typeface="Comic Sans MS" panose="030F0702030302020204" pitchFamily="66" charset="0"/>
                <a:cs typeface="Arial" panose="020B0604020202020204" pitchFamily="34" charset="0"/>
                <a:hlinkClick r:id="rId6"/>
              </a:rPr>
              <a:t>туралы</a:t>
            </a:r>
            <a:r>
              <a:rPr lang="ru-RU" sz="2400" dirty="0">
                <a:latin typeface="Comic Sans MS" panose="030F0702030302020204" pitchFamily="66" charset="0"/>
                <a:cs typeface="Arial" panose="020B0604020202020204" pitchFamily="34" charset="0"/>
                <a:hlinkClick r:id="rId6"/>
              </a:rPr>
              <a:t> </a:t>
            </a:r>
            <a:r>
              <a:rPr lang="ru-RU" sz="2400" dirty="0" err="1">
                <a:latin typeface="Comic Sans MS" panose="030F0702030302020204" pitchFamily="66" charset="0"/>
                <a:cs typeface="Arial" panose="020B0604020202020204" pitchFamily="34" charset="0"/>
                <a:hlinkClick r:id="rId6"/>
              </a:rPr>
              <a:t>конвенциясының</a:t>
            </a:r>
            <a:r>
              <a:rPr lang="ru-RU" sz="2400" dirty="0">
                <a:latin typeface="Comic Sans MS" panose="030F0702030302020204" pitchFamily="66" charset="0"/>
                <a:cs typeface="Arial" panose="020B0604020202020204" pitchFamily="34" charset="0"/>
                <a:hlinkClick r:id="rId6"/>
              </a:rPr>
              <a:t> </a:t>
            </a:r>
            <a:r>
              <a:rPr lang="ru-RU" sz="2400" dirty="0" err="1">
                <a:latin typeface="Comic Sans MS" panose="030F0702030302020204" pitchFamily="66" charset="0"/>
                <a:cs typeface="Arial" panose="020B0604020202020204" pitchFamily="34" charset="0"/>
                <a:hlinkClick r:id="rId6"/>
              </a:rPr>
              <a:t>орындалуы</a:t>
            </a:r>
            <a:endParaRPr lang="ru-RU" sz="2400" dirty="0">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3496363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624840"/>
            <a:ext cx="9601200" cy="5242560"/>
          </a:xfrm>
        </p:spPr>
        <p:txBody>
          <a:bodyPr>
            <a:normAutofit/>
          </a:bodyPr>
          <a:lstStyle/>
          <a:p>
            <a:r>
              <a:rPr lang="kk-KZ" dirty="0">
                <a:latin typeface="Comic Sans MS" panose="030F0702030302020204" pitchFamily="66" charset="0"/>
              </a:rPr>
              <a:t>Табиғат - адам баласының тіршілік тынысы әрі таусылмас қазынасы. Адам табиғаттың туындысы ретінде біте қайнасып, өміріне қажетті азық қорын осыдан алады. Биологиялық түр ретінде алғашқы адамдар табиғат ресурстарын тұрпайы күйінде пайдаланып келді. Бертін келе, саналы түрде үй шаруашылығымен айналысып, өсімдіктерді баптап өсіріп, жануарлардың кейбір түрлерін колға үйретті. Адам баласының саны артқан сайын табиғат байлықтарын пайдалану еселеп өсті. Енді бос жатқан жердің, судың иесі табылып одан әрі жер мен оның байлығы үшін талас-тартыс өрбіді. Осының бәрі табиғатқа бұрын-соңды болмаған шығын әкелді. Алғашында табиғат қорлары сарқылмайтын сияқты көрінгенімен, бірте-бірте оның қоры таусыла бастағанын адам баласы сезінді. Мысалы, дүние жүзіндегі орман қоры 40 млн км</a:t>
            </a:r>
            <a:r>
              <a:rPr lang="kk-KZ" baseline="30000" dirty="0">
                <a:latin typeface="Comic Sans MS" panose="030F0702030302020204" pitchFamily="66" charset="0"/>
              </a:rPr>
              <a:t>2</a:t>
            </a:r>
            <a:r>
              <a:rPr lang="kk-KZ" dirty="0">
                <a:latin typeface="Comic Sans MS" panose="030F0702030302020204" pitchFamily="66" charset="0"/>
              </a:rPr>
              <a:t> деп есептесек, оның соңғы 150 жыл ішінде 35 %-ы кесілген екен. Соңғы ғасырда өмір сүрген адамзат қауымдастығы табиғатты қорғау қажет екенін түсіне бастады. Ол үшін табиғат қорларын есепке алып, оны тиімді пайдалану керектігін үғынды. Табиғат қорғау туралы маңызды құжаттар қабылданып, оның ғылыми негіздері қаланды.</a:t>
            </a:r>
            <a:endParaRPr lang="ru-RU" dirty="0">
              <a:latin typeface="Comic Sans MS" panose="030F0702030302020204" pitchFamily="66" charset="0"/>
            </a:endParaRPr>
          </a:p>
          <a:p>
            <a:endParaRPr lang="ru-RU" dirty="0"/>
          </a:p>
        </p:txBody>
      </p:sp>
    </p:spTree>
    <p:extLst>
      <p:ext uri="{BB962C8B-B14F-4D97-AF65-F5344CB8AC3E}">
        <p14:creationId xmlns:p14="http://schemas.microsoft.com/office/powerpoint/2010/main" val="3900275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25322" y="516374"/>
            <a:ext cx="2175596" cy="369332"/>
          </a:xfrm>
          <a:prstGeom prst="rect">
            <a:avLst/>
          </a:prstGeom>
          <a:ln>
            <a:solidFill>
              <a:srgbClr val="00B0F0"/>
            </a:solidFill>
          </a:ln>
        </p:spPr>
        <p:txBody>
          <a:bodyPr wrap="none">
            <a:spAutoFit/>
          </a:bodyPr>
          <a:lstStyle/>
          <a:p>
            <a:pPr algn="ctr"/>
            <a:r>
              <a:rPr lang="kk-KZ" b="1" dirty="0">
                <a:latin typeface="Comic Sans MS" panose="030F0702030302020204" pitchFamily="66" charset="0"/>
              </a:rPr>
              <a:t>Табиғат қорлары</a:t>
            </a:r>
            <a:endParaRPr lang="ru-RU" b="1" dirty="0"/>
          </a:p>
        </p:txBody>
      </p:sp>
      <p:sp>
        <p:nvSpPr>
          <p:cNvPr id="3" name="Прямоугольник 2"/>
          <p:cNvSpPr/>
          <p:nvPr/>
        </p:nvSpPr>
        <p:spPr>
          <a:xfrm>
            <a:off x="1326306" y="1567934"/>
            <a:ext cx="3687228" cy="369332"/>
          </a:xfrm>
          <a:prstGeom prst="rect">
            <a:avLst/>
          </a:prstGeom>
          <a:ln>
            <a:solidFill>
              <a:srgbClr val="00B0F0"/>
            </a:solidFill>
          </a:ln>
        </p:spPr>
        <p:txBody>
          <a:bodyPr wrap="none">
            <a:spAutoFit/>
          </a:bodyPr>
          <a:lstStyle/>
          <a:p>
            <a:pPr algn="ctr"/>
            <a:r>
              <a:rPr lang="kk-KZ" b="1" dirty="0" smtClean="0">
                <a:latin typeface="Comic Sans MS" panose="030F0702030302020204" pitchFamily="66" charset="0"/>
              </a:rPr>
              <a:t>Сарқылмайтын табиғи қорлар</a:t>
            </a:r>
            <a:endParaRPr lang="ru-RU" dirty="0"/>
          </a:p>
        </p:txBody>
      </p:sp>
      <p:sp>
        <p:nvSpPr>
          <p:cNvPr id="4" name="Прямоугольник 3"/>
          <p:cNvSpPr/>
          <p:nvPr/>
        </p:nvSpPr>
        <p:spPr>
          <a:xfrm>
            <a:off x="6468187" y="1537454"/>
            <a:ext cx="3369833" cy="369332"/>
          </a:xfrm>
          <a:prstGeom prst="rect">
            <a:avLst/>
          </a:prstGeom>
          <a:ln>
            <a:solidFill>
              <a:srgbClr val="00B0F0"/>
            </a:solidFill>
          </a:ln>
        </p:spPr>
        <p:txBody>
          <a:bodyPr wrap="none">
            <a:spAutoFit/>
          </a:bodyPr>
          <a:lstStyle/>
          <a:p>
            <a:pPr algn="ctr"/>
            <a:r>
              <a:rPr lang="kk-KZ" b="1" dirty="0" smtClean="0">
                <a:latin typeface="Comic Sans MS" panose="030F0702030302020204" pitchFamily="66" charset="0"/>
              </a:rPr>
              <a:t>Сарқылатын табиғи қорлар</a:t>
            </a:r>
            <a:endParaRPr lang="ru-RU" dirty="0"/>
          </a:p>
        </p:txBody>
      </p:sp>
      <p:sp>
        <p:nvSpPr>
          <p:cNvPr id="5" name="Прямоугольник 4"/>
          <p:cNvSpPr/>
          <p:nvPr/>
        </p:nvSpPr>
        <p:spPr>
          <a:xfrm>
            <a:off x="3169920" y="2261830"/>
            <a:ext cx="3908442" cy="369332"/>
          </a:xfrm>
          <a:prstGeom prst="rect">
            <a:avLst/>
          </a:prstGeom>
          <a:ln>
            <a:solidFill>
              <a:srgbClr val="00B0F0"/>
            </a:solidFill>
          </a:ln>
        </p:spPr>
        <p:txBody>
          <a:bodyPr wrap="none">
            <a:spAutoFit/>
          </a:bodyPr>
          <a:lstStyle/>
          <a:p>
            <a:pPr algn="ctr"/>
            <a:r>
              <a:rPr lang="ru-RU" b="1" dirty="0" err="1">
                <a:latin typeface="Comic Sans MS" panose="030F0702030302020204" pitchFamily="66" charset="0"/>
              </a:rPr>
              <a:t>Қалпына</a:t>
            </a:r>
            <a:r>
              <a:rPr lang="ru-RU" b="1" dirty="0">
                <a:latin typeface="Comic Sans MS" panose="030F0702030302020204" pitchFamily="66" charset="0"/>
              </a:rPr>
              <a:t> </a:t>
            </a:r>
            <a:r>
              <a:rPr lang="ru-RU" b="1" dirty="0" err="1" smtClean="0">
                <a:latin typeface="Comic Sans MS" panose="030F0702030302020204" pitchFamily="66" charset="0"/>
              </a:rPr>
              <a:t>келетін</a:t>
            </a:r>
            <a:r>
              <a:rPr lang="ru-RU" b="1" dirty="0" smtClean="0">
                <a:latin typeface="Comic Sans MS" panose="030F0702030302020204" pitchFamily="66" charset="0"/>
              </a:rPr>
              <a:t> </a:t>
            </a:r>
            <a:r>
              <a:rPr lang="ru-RU" b="1" dirty="0" err="1" smtClean="0">
                <a:latin typeface="Comic Sans MS" panose="030F0702030302020204" pitchFamily="66" charset="0"/>
              </a:rPr>
              <a:t>табиғи</a:t>
            </a:r>
            <a:r>
              <a:rPr lang="ru-RU" b="1" dirty="0" smtClean="0">
                <a:latin typeface="Comic Sans MS" panose="030F0702030302020204" pitchFamily="66" charset="0"/>
              </a:rPr>
              <a:t> </a:t>
            </a:r>
            <a:r>
              <a:rPr lang="ru-RU" b="1" dirty="0" err="1" smtClean="0">
                <a:latin typeface="Comic Sans MS" panose="030F0702030302020204" pitchFamily="66" charset="0"/>
              </a:rPr>
              <a:t>қорлар</a:t>
            </a:r>
            <a:endParaRPr lang="ru-RU" dirty="0"/>
          </a:p>
        </p:txBody>
      </p:sp>
      <p:sp>
        <p:nvSpPr>
          <p:cNvPr id="6" name="Прямоугольник 5"/>
          <p:cNvSpPr/>
          <p:nvPr/>
        </p:nvSpPr>
        <p:spPr>
          <a:xfrm>
            <a:off x="7725101" y="2256472"/>
            <a:ext cx="4225837" cy="369332"/>
          </a:xfrm>
          <a:prstGeom prst="rect">
            <a:avLst/>
          </a:prstGeom>
          <a:ln>
            <a:solidFill>
              <a:srgbClr val="00B0F0"/>
            </a:solidFill>
          </a:ln>
        </p:spPr>
        <p:txBody>
          <a:bodyPr wrap="none">
            <a:spAutoFit/>
          </a:bodyPr>
          <a:lstStyle/>
          <a:p>
            <a:pPr algn="ctr"/>
            <a:r>
              <a:rPr lang="ru-RU" b="1" dirty="0" err="1">
                <a:latin typeface="Comic Sans MS" panose="030F0702030302020204" pitchFamily="66" charset="0"/>
              </a:rPr>
              <a:t>Қалпына</a:t>
            </a:r>
            <a:r>
              <a:rPr lang="ru-RU" b="1" dirty="0">
                <a:latin typeface="Comic Sans MS" panose="030F0702030302020204" pitchFamily="66" charset="0"/>
              </a:rPr>
              <a:t> </a:t>
            </a:r>
            <a:r>
              <a:rPr lang="ru-RU" b="1" dirty="0" err="1" smtClean="0">
                <a:latin typeface="Comic Sans MS" panose="030F0702030302020204" pitchFamily="66" charset="0"/>
              </a:rPr>
              <a:t>келмейтін</a:t>
            </a:r>
            <a:r>
              <a:rPr lang="ru-RU" b="1" dirty="0" smtClean="0">
                <a:latin typeface="Comic Sans MS" panose="030F0702030302020204" pitchFamily="66" charset="0"/>
              </a:rPr>
              <a:t> </a:t>
            </a:r>
            <a:r>
              <a:rPr lang="ru-RU" b="1" dirty="0" err="1" smtClean="0">
                <a:latin typeface="Comic Sans MS" panose="030F0702030302020204" pitchFamily="66" charset="0"/>
              </a:rPr>
              <a:t>табиғи</a:t>
            </a:r>
            <a:r>
              <a:rPr lang="ru-RU" b="1" dirty="0" smtClean="0">
                <a:latin typeface="Comic Sans MS" panose="030F0702030302020204" pitchFamily="66" charset="0"/>
              </a:rPr>
              <a:t> </a:t>
            </a:r>
            <a:r>
              <a:rPr lang="ru-RU" b="1" dirty="0" err="1" smtClean="0">
                <a:latin typeface="Comic Sans MS" panose="030F0702030302020204" pitchFamily="66" charset="0"/>
              </a:rPr>
              <a:t>қорлар</a:t>
            </a:r>
            <a:endParaRPr lang="ru-RU" dirty="0"/>
          </a:p>
        </p:txBody>
      </p:sp>
      <p:sp>
        <p:nvSpPr>
          <p:cNvPr id="7" name="Прямоугольник 6"/>
          <p:cNvSpPr/>
          <p:nvPr/>
        </p:nvSpPr>
        <p:spPr>
          <a:xfrm>
            <a:off x="1326306" y="3806428"/>
            <a:ext cx="10073214" cy="1200329"/>
          </a:xfrm>
          <a:prstGeom prst="rect">
            <a:avLst/>
          </a:prstGeom>
        </p:spPr>
        <p:txBody>
          <a:bodyPr wrap="square">
            <a:spAutoFit/>
          </a:bodyPr>
          <a:lstStyle/>
          <a:p>
            <a:pPr algn="ctr"/>
            <a:r>
              <a:rPr lang="kk-KZ" b="1" dirty="0">
                <a:latin typeface="Comic Sans MS" panose="030F0702030302020204" pitchFamily="66" charset="0"/>
              </a:rPr>
              <a:t>Сарқылмайтын қорлар</a:t>
            </a:r>
            <a:r>
              <a:rPr lang="kk-KZ" dirty="0">
                <a:latin typeface="Comic Sans MS" panose="030F0702030302020204" pitchFamily="66" charset="0"/>
              </a:rPr>
              <a:t> адам баласына тәуелсіз болып келеді. </a:t>
            </a:r>
            <a:r>
              <a:rPr lang="ru-RU" dirty="0" err="1">
                <a:latin typeface="Comic Sans MS" panose="030F0702030302020204" pitchFamily="66" charset="0"/>
              </a:rPr>
              <a:t>Соның</a:t>
            </a:r>
            <a:r>
              <a:rPr lang="ru-RU" dirty="0">
                <a:latin typeface="Comic Sans MS" panose="030F0702030302020204" pitchFamily="66" charset="0"/>
              </a:rPr>
              <a:t> </a:t>
            </a:r>
            <a:r>
              <a:rPr lang="ru-RU" dirty="0" err="1">
                <a:latin typeface="Comic Sans MS" panose="030F0702030302020204" pitchFamily="66" charset="0"/>
              </a:rPr>
              <a:t>бірі</a:t>
            </a:r>
            <a:r>
              <a:rPr lang="ru-RU" dirty="0">
                <a:latin typeface="Comic Sans MS" panose="030F0702030302020204" pitchFamily="66" charset="0"/>
              </a:rPr>
              <a:t> - су. </a:t>
            </a:r>
            <a:r>
              <a:rPr lang="ru-RU" dirty="0" err="1">
                <a:latin typeface="Comic Sans MS" panose="030F0702030302020204" pitchFamily="66" charset="0"/>
              </a:rPr>
              <a:t>Жер</a:t>
            </a:r>
            <a:r>
              <a:rPr lang="ru-RU" dirty="0">
                <a:latin typeface="Comic Sans MS" panose="030F0702030302020204" pitchFamily="66" charset="0"/>
              </a:rPr>
              <a:t> </a:t>
            </a:r>
            <a:r>
              <a:rPr lang="ru-RU" dirty="0" err="1">
                <a:latin typeface="Comic Sans MS" panose="030F0702030302020204" pitchFamily="66" charset="0"/>
              </a:rPr>
              <a:t>шарындағы</a:t>
            </a:r>
            <a:r>
              <a:rPr lang="ru-RU" dirty="0">
                <a:latin typeface="Comic Sans MS" panose="030F0702030302020204" pitchFamily="66" charset="0"/>
              </a:rPr>
              <a:t> </a:t>
            </a:r>
            <a:r>
              <a:rPr lang="ru-RU" dirty="0" err="1">
                <a:latin typeface="Comic Sans MS" panose="030F0702030302020204" pitchFamily="66" charset="0"/>
              </a:rPr>
              <a:t>судың</a:t>
            </a:r>
            <a:r>
              <a:rPr lang="ru-RU" dirty="0">
                <a:latin typeface="Comic Sans MS" panose="030F0702030302020204" pitchFamily="66" charset="0"/>
              </a:rPr>
              <a:t> </a:t>
            </a:r>
            <a:r>
              <a:rPr lang="ru-RU" dirty="0" err="1">
                <a:latin typeface="Comic Sans MS" panose="030F0702030302020204" pitchFamily="66" charset="0"/>
              </a:rPr>
              <a:t>үлесі</a:t>
            </a:r>
            <a:r>
              <a:rPr lang="ru-RU" dirty="0">
                <a:latin typeface="Comic Sans MS" panose="030F0702030302020204" pitchFamily="66" charset="0"/>
              </a:rPr>
              <a:t> </a:t>
            </a:r>
            <a:r>
              <a:rPr lang="ru-RU" dirty="0" err="1">
                <a:latin typeface="Comic Sans MS" panose="030F0702030302020204" pitchFamily="66" charset="0"/>
              </a:rPr>
              <a:t>барлық</a:t>
            </a:r>
            <a:r>
              <a:rPr lang="ru-RU" dirty="0">
                <a:latin typeface="Comic Sans MS" panose="030F0702030302020204" pitchFamily="66" charset="0"/>
              </a:rPr>
              <a:t> </a:t>
            </a:r>
            <a:r>
              <a:rPr lang="ru-RU" dirty="0" err="1">
                <a:latin typeface="Comic Sans MS" panose="030F0702030302020204" pitchFamily="66" charset="0"/>
              </a:rPr>
              <a:t>жердің</a:t>
            </a:r>
            <a:r>
              <a:rPr lang="ru-RU" dirty="0">
                <a:latin typeface="Comic Sans MS" panose="030F0702030302020204" pitchFamily="66" charset="0"/>
              </a:rPr>
              <a:t> 2/3 </a:t>
            </a:r>
            <a:r>
              <a:rPr lang="ru-RU" dirty="0" err="1">
                <a:latin typeface="Comic Sans MS" panose="030F0702030302020204" pitchFamily="66" charset="0"/>
              </a:rPr>
              <a:t>алып</a:t>
            </a:r>
            <a:r>
              <a:rPr lang="ru-RU" dirty="0">
                <a:latin typeface="Comic Sans MS" panose="030F0702030302020204" pitchFamily="66" charset="0"/>
              </a:rPr>
              <a:t> </a:t>
            </a:r>
            <a:r>
              <a:rPr lang="ru-RU" dirty="0" err="1">
                <a:latin typeface="Comic Sans MS" panose="030F0702030302020204" pitchFamily="66" charset="0"/>
              </a:rPr>
              <a:t>жатыр</a:t>
            </a:r>
            <a:r>
              <a:rPr lang="ru-RU" dirty="0">
                <a:latin typeface="Comic Sans MS" panose="030F0702030302020204" pitchFamily="66" charset="0"/>
              </a:rPr>
              <a:t>. </a:t>
            </a:r>
            <a:r>
              <a:rPr lang="ru-RU" dirty="0" err="1">
                <a:latin typeface="Comic Sans MS" panose="030F0702030302020204" pitchFamily="66" charset="0"/>
              </a:rPr>
              <a:t>Сондықтан</a:t>
            </a:r>
            <a:r>
              <a:rPr lang="ru-RU" dirty="0">
                <a:latin typeface="Comic Sans MS" panose="030F0702030302020204" pitchFamily="66" charset="0"/>
              </a:rPr>
              <a:t> </a:t>
            </a:r>
            <a:r>
              <a:rPr lang="ru-RU" dirty="0" err="1">
                <a:latin typeface="Comic Sans MS" panose="030F0702030302020204" pitchFamily="66" charset="0"/>
              </a:rPr>
              <a:t>оның</a:t>
            </a:r>
            <a:r>
              <a:rPr lang="ru-RU" dirty="0">
                <a:latin typeface="Comic Sans MS" panose="030F0702030302020204" pitchFamily="66" charset="0"/>
              </a:rPr>
              <a:t> </a:t>
            </a:r>
            <a:r>
              <a:rPr lang="ru-RU" dirty="0" err="1">
                <a:latin typeface="Comic Sans MS" panose="030F0702030302020204" pitchFamily="66" charset="0"/>
              </a:rPr>
              <a:t>қоры</a:t>
            </a:r>
            <a:r>
              <a:rPr lang="ru-RU" dirty="0">
                <a:latin typeface="Comic Sans MS" panose="030F0702030302020204" pitchFamily="66" charset="0"/>
              </a:rPr>
              <a:t> </a:t>
            </a:r>
            <a:r>
              <a:rPr lang="ru-RU" dirty="0" err="1">
                <a:latin typeface="Comic Sans MS" panose="030F0702030302020204" pitchFamily="66" charset="0"/>
              </a:rPr>
              <a:t>үздіксіз</a:t>
            </a:r>
            <a:r>
              <a:rPr lang="ru-RU" dirty="0">
                <a:latin typeface="Comic Sans MS" panose="030F0702030302020204" pitchFamily="66" charset="0"/>
              </a:rPr>
              <a:t> </a:t>
            </a:r>
            <a:r>
              <a:rPr lang="ru-RU" dirty="0" err="1">
                <a:latin typeface="Comic Sans MS" panose="030F0702030302020204" pitchFamily="66" charset="0"/>
              </a:rPr>
              <a:t>айналымға</a:t>
            </a:r>
            <a:r>
              <a:rPr lang="ru-RU" dirty="0">
                <a:latin typeface="Comic Sans MS" panose="030F0702030302020204" pitchFamily="66" charset="0"/>
              </a:rPr>
              <a:t> </a:t>
            </a:r>
            <a:r>
              <a:rPr lang="ru-RU" dirty="0" err="1">
                <a:latin typeface="Comic Sans MS" panose="030F0702030302020204" pitchFamily="66" charset="0"/>
              </a:rPr>
              <a:t>түсіп</a:t>
            </a:r>
            <a:r>
              <a:rPr lang="ru-RU" dirty="0">
                <a:latin typeface="Comic Sans MS" panose="030F0702030302020204" pitchFamily="66" charset="0"/>
              </a:rPr>
              <a:t>, </a:t>
            </a:r>
            <a:r>
              <a:rPr lang="ru-RU" dirty="0" err="1">
                <a:latin typeface="Comic Sans MS" panose="030F0702030302020204" pitchFamily="66" charset="0"/>
              </a:rPr>
              <a:t>қалпына</a:t>
            </a:r>
            <a:r>
              <a:rPr lang="ru-RU" dirty="0">
                <a:latin typeface="Comic Sans MS" panose="030F0702030302020204" pitchFamily="66" charset="0"/>
              </a:rPr>
              <a:t> </a:t>
            </a:r>
            <a:r>
              <a:rPr lang="ru-RU" dirty="0" err="1">
                <a:latin typeface="Comic Sans MS" panose="030F0702030302020204" pitchFamily="66" charset="0"/>
              </a:rPr>
              <a:t>келіп</a:t>
            </a:r>
            <a:r>
              <a:rPr lang="ru-RU" dirty="0">
                <a:latin typeface="Comic Sans MS" panose="030F0702030302020204" pitchFamily="66" charset="0"/>
              </a:rPr>
              <a:t> </a:t>
            </a:r>
            <a:r>
              <a:rPr lang="ru-RU" dirty="0" err="1">
                <a:latin typeface="Comic Sans MS" panose="030F0702030302020204" pitchFamily="66" charset="0"/>
              </a:rPr>
              <a:t>отырады</a:t>
            </a:r>
            <a:r>
              <a:rPr lang="ru-RU" dirty="0">
                <a:latin typeface="Comic Sans MS" panose="030F0702030302020204" pitchFamily="66" charset="0"/>
              </a:rPr>
              <a:t>. Ал </a:t>
            </a:r>
            <a:r>
              <a:rPr lang="ru-RU" dirty="0" err="1">
                <a:latin typeface="Comic Sans MS" panose="030F0702030302020204" pitchFamily="66" charset="0"/>
              </a:rPr>
              <a:t>экожүйелердің</a:t>
            </a:r>
            <a:r>
              <a:rPr lang="ru-RU" dirty="0">
                <a:latin typeface="Comic Sans MS" panose="030F0702030302020204" pitchFamily="66" charset="0"/>
              </a:rPr>
              <a:t> </a:t>
            </a:r>
            <a:r>
              <a:rPr lang="ru-RU" dirty="0" err="1">
                <a:latin typeface="Comic Sans MS" panose="030F0702030302020204" pitchFamily="66" charset="0"/>
              </a:rPr>
              <a:t>таралуы</a:t>
            </a:r>
            <a:r>
              <a:rPr lang="ru-RU" dirty="0">
                <a:latin typeface="Comic Sans MS" panose="030F0702030302020204" pitchFamily="66" charset="0"/>
              </a:rPr>
              <a:t> </a:t>
            </a:r>
            <a:r>
              <a:rPr lang="ru-RU" dirty="0" err="1">
                <a:latin typeface="Comic Sans MS" panose="030F0702030302020204" pitchFamily="66" charset="0"/>
              </a:rPr>
              <a:t>уақыт</a:t>
            </a:r>
            <a:r>
              <a:rPr lang="ru-RU" dirty="0">
                <a:latin typeface="Comic Sans MS" panose="030F0702030302020204" pitchFamily="66" charset="0"/>
              </a:rPr>
              <a:t> пен </a:t>
            </a:r>
            <a:r>
              <a:rPr lang="ru-RU" dirty="0" err="1">
                <a:latin typeface="Comic Sans MS" panose="030F0702030302020204" pitchFamily="66" charset="0"/>
              </a:rPr>
              <a:t>кеңістікке</a:t>
            </a:r>
            <a:r>
              <a:rPr lang="ru-RU" dirty="0">
                <a:latin typeface="Comic Sans MS" panose="030F0702030302020204" pitchFamily="66" charset="0"/>
              </a:rPr>
              <a:t> </a:t>
            </a:r>
            <a:r>
              <a:rPr lang="ru-RU" dirty="0" err="1">
                <a:latin typeface="Comic Sans MS" panose="030F0702030302020204" pitchFamily="66" charset="0"/>
              </a:rPr>
              <a:t>қатысты</a:t>
            </a:r>
            <a:r>
              <a:rPr lang="ru-RU" dirty="0">
                <a:latin typeface="Comic Sans MS" panose="030F0702030302020204" pitchFamily="66" charset="0"/>
              </a:rPr>
              <a:t> </a:t>
            </a:r>
            <a:r>
              <a:rPr lang="ru-RU" dirty="0" err="1">
                <a:latin typeface="Comic Sans MS" panose="030F0702030302020204" pitchFamily="66" charset="0"/>
              </a:rPr>
              <a:t>салыстырмалы</a:t>
            </a:r>
            <a:r>
              <a:rPr lang="ru-RU" dirty="0">
                <a:latin typeface="Comic Sans MS" panose="030F0702030302020204" pitchFamily="66" charset="0"/>
              </a:rPr>
              <a:t> </a:t>
            </a:r>
            <a:r>
              <a:rPr lang="ru-RU" dirty="0" err="1">
                <a:latin typeface="Comic Sans MS" panose="030F0702030302020204" pitchFamily="66" charset="0"/>
              </a:rPr>
              <a:t>түрдегі</a:t>
            </a:r>
            <a:r>
              <a:rPr lang="ru-RU" dirty="0">
                <a:latin typeface="Comic Sans MS" panose="030F0702030302020204" pitchFamily="66" charset="0"/>
              </a:rPr>
              <a:t> </a:t>
            </a:r>
            <a:r>
              <a:rPr lang="ru-RU" dirty="0" err="1">
                <a:latin typeface="Comic Sans MS" panose="030F0702030302020204" pitchFamily="66" charset="0"/>
              </a:rPr>
              <a:t>айлағаны</a:t>
            </a:r>
            <a:r>
              <a:rPr lang="ru-RU" dirty="0">
                <a:latin typeface="Comic Sans MS" panose="030F0702030302020204" pitchFamily="66" charset="0"/>
              </a:rPr>
              <a:t> </a:t>
            </a:r>
            <a:r>
              <a:rPr lang="ru-RU" dirty="0" err="1">
                <a:latin typeface="Comic Sans MS" panose="030F0702030302020204" pitchFamily="66" charset="0"/>
              </a:rPr>
              <a:t>объектілер</a:t>
            </a:r>
            <a:r>
              <a:rPr lang="ru-RU" dirty="0">
                <a:latin typeface="Comic Sans MS" panose="030F0702030302020204" pitchFamily="66" charset="0"/>
              </a:rPr>
              <a:t>. </a:t>
            </a:r>
          </a:p>
        </p:txBody>
      </p:sp>
    </p:spTree>
    <p:extLst>
      <p:ext uri="{BB962C8B-B14F-4D97-AF65-F5344CB8AC3E}">
        <p14:creationId xmlns:p14="http://schemas.microsoft.com/office/powerpoint/2010/main" val="988098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58240" y="800576"/>
            <a:ext cx="6096000" cy="1477328"/>
          </a:xfrm>
          <a:prstGeom prst="rect">
            <a:avLst/>
          </a:prstGeom>
          <a:ln>
            <a:solidFill>
              <a:srgbClr val="00B0F0"/>
            </a:solidFill>
          </a:ln>
        </p:spPr>
        <p:txBody>
          <a:bodyPr>
            <a:spAutoFit/>
          </a:bodyPr>
          <a:lstStyle/>
          <a:p>
            <a:r>
              <a:rPr lang="ru-RU" dirty="0" err="1">
                <a:solidFill>
                  <a:srgbClr val="FF0000"/>
                </a:solidFill>
                <a:latin typeface="Comic Sans MS" panose="030F0702030302020204" pitchFamily="66" charset="0"/>
              </a:rPr>
              <a:t>Қалпына</a:t>
            </a:r>
            <a:r>
              <a:rPr lang="ru-RU" dirty="0">
                <a:solidFill>
                  <a:srgbClr val="FF0000"/>
                </a:solidFill>
                <a:latin typeface="Comic Sans MS" panose="030F0702030302020204" pitchFamily="66" charset="0"/>
              </a:rPr>
              <a:t> </a:t>
            </a:r>
            <a:r>
              <a:rPr lang="ru-RU" dirty="0" err="1">
                <a:solidFill>
                  <a:srgbClr val="FF0000"/>
                </a:solidFill>
                <a:latin typeface="Comic Sans MS" panose="030F0702030302020204" pitchFamily="66" charset="0"/>
              </a:rPr>
              <a:t>келмейтіндер</a:t>
            </a:r>
            <a:r>
              <a:rPr lang="ru-RU" dirty="0">
                <a:solidFill>
                  <a:srgbClr val="FF0000"/>
                </a:solidFill>
                <a:latin typeface="Comic Sans MS" panose="030F0702030302020204" pitchFamily="66" charset="0"/>
              </a:rPr>
              <a:t>, </a:t>
            </a:r>
            <a:r>
              <a:rPr lang="ru-RU" dirty="0" err="1">
                <a:latin typeface="Comic Sans MS" panose="030F0702030302020204" pitchFamily="66" charset="0"/>
              </a:rPr>
              <a:t>мысалы</a:t>
            </a:r>
            <a:r>
              <a:rPr lang="ru-RU" dirty="0">
                <a:latin typeface="Comic Sans MS" panose="030F0702030302020204" pitchFamily="66" charset="0"/>
              </a:rPr>
              <a:t>, </a:t>
            </a:r>
            <a:r>
              <a:rPr lang="ru-RU" b="1" dirty="0" err="1">
                <a:latin typeface="Comic Sans MS" panose="030F0702030302020204" pitchFamily="66" charset="0"/>
              </a:rPr>
              <a:t>қазба</a:t>
            </a:r>
            <a:r>
              <a:rPr lang="ru-RU" b="1" dirty="0">
                <a:latin typeface="Comic Sans MS" panose="030F0702030302020204" pitchFamily="66" charset="0"/>
              </a:rPr>
              <a:t> </a:t>
            </a:r>
            <a:r>
              <a:rPr lang="ru-RU" b="1" dirty="0" err="1">
                <a:latin typeface="Comic Sans MS" panose="030F0702030302020204" pitchFamily="66" charset="0"/>
              </a:rPr>
              <a:t>байлықтар</a:t>
            </a:r>
            <a:r>
              <a:rPr lang="ru-RU" b="1" dirty="0">
                <a:latin typeface="Comic Sans MS" panose="030F0702030302020204" pitchFamily="66" charset="0"/>
              </a:rPr>
              <a:t>, </a:t>
            </a:r>
            <a:r>
              <a:rPr lang="ru-RU" b="1" dirty="0" err="1">
                <a:latin typeface="Comic Sans MS" panose="030F0702030302020204" pitchFamily="66" charset="0"/>
              </a:rPr>
              <a:t>мұнай</a:t>
            </a:r>
            <a:r>
              <a:rPr lang="ru-RU" b="1" dirty="0">
                <a:latin typeface="Comic Sans MS" panose="030F0702030302020204" pitchFamily="66" charset="0"/>
              </a:rPr>
              <a:t>, </a:t>
            </a:r>
            <a:r>
              <a:rPr lang="ru-RU" b="1" dirty="0" err="1">
                <a:latin typeface="Comic Sans MS" panose="030F0702030302020204" pitchFamily="66" charset="0"/>
              </a:rPr>
              <a:t>көмір</a:t>
            </a:r>
            <a:r>
              <a:rPr lang="ru-RU" b="1" dirty="0">
                <a:latin typeface="Comic Sans MS" panose="030F0702030302020204" pitchFamily="66" charset="0"/>
              </a:rPr>
              <a:t> </a:t>
            </a:r>
            <a:r>
              <a:rPr lang="ru-RU" b="1" dirty="0" err="1">
                <a:latin typeface="Comic Sans MS" panose="030F0702030302020204" pitchFamily="66" charset="0"/>
              </a:rPr>
              <a:t>қорлары</a:t>
            </a:r>
            <a:r>
              <a:rPr lang="ru-RU" dirty="0">
                <a:latin typeface="Comic Sans MS" panose="030F0702030302020204" pitchFamily="66" charset="0"/>
              </a:rPr>
              <a:t> </a:t>
            </a:r>
            <a:r>
              <a:rPr lang="ru-RU" dirty="0" err="1">
                <a:latin typeface="Comic Sans MS" panose="030F0702030302020204" pitchFamily="66" charset="0"/>
              </a:rPr>
              <a:t>қалпына</a:t>
            </a:r>
            <a:r>
              <a:rPr lang="ru-RU" dirty="0">
                <a:latin typeface="Comic Sans MS" panose="030F0702030302020204" pitchFamily="66" charset="0"/>
              </a:rPr>
              <a:t> </a:t>
            </a:r>
            <a:r>
              <a:rPr lang="ru-RU" dirty="0" err="1">
                <a:latin typeface="Comic Sans MS" panose="030F0702030302020204" pitchFamily="66" charset="0"/>
              </a:rPr>
              <a:t>келмейтін</a:t>
            </a:r>
            <a:r>
              <a:rPr lang="ru-RU" dirty="0">
                <a:latin typeface="Comic Sans MS" panose="030F0702030302020204" pitchFamily="66" charset="0"/>
              </a:rPr>
              <a:t> </a:t>
            </a:r>
            <a:r>
              <a:rPr lang="ru-RU" dirty="0" err="1">
                <a:latin typeface="Comic Sans MS" panose="030F0702030302020204" pitchFamily="66" charset="0"/>
              </a:rPr>
              <a:t>байлық</a:t>
            </a:r>
            <a:r>
              <a:rPr lang="ru-RU" dirty="0">
                <a:latin typeface="Comic Sans MS" panose="030F0702030302020204" pitchFamily="66" charset="0"/>
              </a:rPr>
              <a:t> </a:t>
            </a:r>
            <a:r>
              <a:rPr lang="ru-RU" dirty="0" err="1">
                <a:latin typeface="Comic Sans MS" panose="030F0702030302020204" pitchFamily="66" charset="0"/>
              </a:rPr>
              <a:t>көзіне</a:t>
            </a:r>
            <a:r>
              <a:rPr lang="ru-RU" dirty="0">
                <a:latin typeface="Comic Sans MS" panose="030F0702030302020204" pitchFamily="66" charset="0"/>
              </a:rPr>
              <a:t> </a:t>
            </a:r>
            <a:r>
              <a:rPr lang="ru-RU" dirty="0" err="1">
                <a:latin typeface="Comic Sans MS" panose="030F0702030302020204" pitchFamily="66" charset="0"/>
              </a:rPr>
              <a:t>жатады</a:t>
            </a:r>
            <a:r>
              <a:rPr lang="ru-RU" dirty="0">
                <a:latin typeface="Comic Sans MS" panose="030F0702030302020204" pitchFamily="66" charset="0"/>
              </a:rPr>
              <a:t>. </a:t>
            </a:r>
            <a:r>
              <a:rPr lang="ru-RU" dirty="0" err="1">
                <a:latin typeface="Comic Sans MS" panose="030F0702030302020204" pitchFamily="66" charset="0"/>
              </a:rPr>
              <a:t>Сарқылатын</a:t>
            </a:r>
            <a:r>
              <a:rPr lang="ru-RU" dirty="0">
                <a:latin typeface="Comic Sans MS" panose="030F0702030302020204" pitchFamily="66" charset="0"/>
              </a:rPr>
              <a:t> </a:t>
            </a:r>
            <a:r>
              <a:rPr lang="ru-RU" dirty="0" err="1">
                <a:latin typeface="Comic Sans MS" panose="030F0702030302020204" pitchFamily="66" charset="0"/>
              </a:rPr>
              <a:t>қорларды</a:t>
            </a:r>
            <a:r>
              <a:rPr lang="ru-RU" dirty="0">
                <a:latin typeface="Comic Sans MS" panose="030F0702030302020204" pitchFamily="66" charset="0"/>
              </a:rPr>
              <a:t> </a:t>
            </a:r>
            <a:r>
              <a:rPr lang="ru-RU" dirty="0" err="1">
                <a:latin typeface="Comic Sans MS" panose="030F0702030302020204" pitchFamily="66" charset="0"/>
              </a:rPr>
              <a:t>адам</a:t>
            </a:r>
            <a:r>
              <a:rPr lang="ru-RU" dirty="0">
                <a:latin typeface="Comic Sans MS" panose="030F0702030302020204" pitchFamily="66" charset="0"/>
              </a:rPr>
              <a:t> </a:t>
            </a:r>
            <a:r>
              <a:rPr lang="ru-RU" dirty="0" err="1">
                <a:latin typeface="Comic Sans MS" panose="030F0702030302020204" pitchFamily="66" charset="0"/>
              </a:rPr>
              <a:t>баласының</a:t>
            </a:r>
            <a:r>
              <a:rPr lang="ru-RU" dirty="0">
                <a:latin typeface="Comic Sans MS" panose="030F0702030302020204" pitchFamily="66" charset="0"/>
              </a:rPr>
              <a:t> </a:t>
            </a:r>
            <a:r>
              <a:rPr lang="ru-RU" dirty="0" err="1">
                <a:latin typeface="Comic Sans MS" panose="030F0702030302020204" pitchFamily="66" charset="0"/>
              </a:rPr>
              <a:t>өте</a:t>
            </a:r>
            <a:r>
              <a:rPr lang="ru-RU" dirty="0">
                <a:latin typeface="Comic Sans MS" panose="030F0702030302020204" pitchFamily="66" charset="0"/>
              </a:rPr>
              <a:t> </a:t>
            </a:r>
            <a:r>
              <a:rPr lang="ru-RU" dirty="0" err="1">
                <a:latin typeface="Comic Sans MS" panose="030F0702030302020204" pitchFamily="66" charset="0"/>
              </a:rPr>
              <a:t>ұқыпты</a:t>
            </a:r>
            <a:r>
              <a:rPr lang="ru-RU" dirty="0">
                <a:latin typeface="Comic Sans MS" panose="030F0702030302020204" pitchFamily="66" charset="0"/>
              </a:rPr>
              <a:t> </a:t>
            </a:r>
            <a:r>
              <a:rPr lang="ru-RU" dirty="0" err="1">
                <a:latin typeface="Comic Sans MS" panose="030F0702030302020204" pitchFamily="66" charset="0"/>
              </a:rPr>
              <a:t>түрде</a:t>
            </a:r>
            <a:r>
              <a:rPr lang="ru-RU" dirty="0">
                <a:latin typeface="Comic Sans MS" panose="030F0702030302020204" pitchFamily="66" charset="0"/>
              </a:rPr>
              <a:t> </a:t>
            </a:r>
            <a:r>
              <a:rPr lang="ru-RU" dirty="0" err="1">
                <a:latin typeface="Comic Sans MS" panose="030F0702030302020204" pitchFamily="66" charset="0"/>
              </a:rPr>
              <a:t>пайдалануы</a:t>
            </a:r>
            <a:r>
              <a:rPr lang="ru-RU" dirty="0">
                <a:latin typeface="Comic Sans MS" panose="030F0702030302020204" pitchFamily="66" charset="0"/>
              </a:rPr>
              <a:t> </a:t>
            </a:r>
            <a:r>
              <a:rPr lang="ru-RU" dirty="0" err="1">
                <a:latin typeface="Comic Sans MS" panose="030F0702030302020204" pitchFamily="66" charset="0"/>
              </a:rPr>
              <a:t>болашақ</a:t>
            </a:r>
            <a:r>
              <a:rPr lang="ru-RU" dirty="0">
                <a:latin typeface="Comic Sans MS" panose="030F0702030302020204" pitchFamily="66" charset="0"/>
              </a:rPr>
              <a:t> </a:t>
            </a:r>
            <a:r>
              <a:rPr lang="ru-RU" dirty="0" err="1">
                <a:latin typeface="Comic Sans MS" panose="030F0702030302020204" pitchFamily="66" charset="0"/>
              </a:rPr>
              <a:t>ұрпақтың</a:t>
            </a:r>
            <a:r>
              <a:rPr lang="ru-RU" dirty="0">
                <a:latin typeface="Comic Sans MS" panose="030F0702030302020204" pitchFamily="66" charset="0"/>
              </a:rPr>
              <a:t> </a:t>
            </a:r>
            <a:r>
              <a:rPr lang="ru-RU" dirty="0" err="1">
                <a:latin typeface="Comic Sans MS" panose="030F0702030302020204" pitchFamily="66" charset="0"/>
              </a:rPr>
              <a:t>қамын</a:t>
            </a:r>
            <a:r>
              <a:rPr lang="ru-RU" dirty="0">
                <a:latin typeface="Comic Sans MS" panose="030F0702030302020204" pitchFamily="66" charset="0"/>
              </a:rPr>
              <a:t> </a:t>
            </a:r>
            <a:r>
              <a:rPr lang="ru-RU" dirty="0" err="1">
                <a:latin typeface="Comic Sans MS" panose="030F0702030302020204" pitchFamily="66" charset="0"/>
              </a:rPr>
              <a:t>ойлағаны</a:t>
            </a:r>
            <a:r>
              <a:rPr lang="ru-RU" dirty="0">
                <a:latin typeface="Comic Sans MS" panose="030F0702030302020204" pitchFamily="66" charset="0"/>
              </a:rPr>
              <a:t>.</a:t>
            </a:r>
          </a:p>
        </p:txBody>
      </p:sp>
      <p:sp>
        <p:nvSpPr>
          <p:cNvPr id="3" name="Прямоугольник 2"/>
          <p:cNvSpPr/>
          <p:nvPr/>
        </p:nvSpPr>
        <p:spPr>
          <a:xfrm>
            <a:off x="3063240" y="2423726"/>
            <a:ext cx="8839200" cy="4247317"/>
          </a:xfrm>
          <a:prstGeom prst="rect">
            <a:avLst/>
          </a:prstGeom>
          <a:ln>
            <a:solidFill>
              <a:srgbClr val="00B0F0"/>
            </a:solidFill>
          </a:ln>
        </p:spPr>
        <p:txBody>
          <a:bodyPr wrap="square">
            <a:spAutoFit/>
          </a:bodyPr>
          <a:lstStyle/>
          <a:p>
            <a:r>
              <a:rPr lang="ru-RU" dirty="0" err="1">
                <a:solidFill>
                  <a:srgbClr val="FF0000"/>
                </a:solidFill>
                <a:latin typeface="Comic Sans MS" panose="030F0702030302020204" pitchFamily="66" charset="0"/>
              </a:rPr>
              <a:t>Қалпына</a:t>
            </a:r>
            <a:r>
              <a:rPr lang="ru-RU" dirty="0">
                <a:solidFill>
                  <a:srgbClr val="FF0000"/>
                </a:solidFill>
                <a:latin typeface="Comic Sans MS" panose="030F0702030302020204" pitchFamily="66" charset="0"/>
              </a:rPr>
              <a:t> </a:t>
            </a:r>
            <a:r>
              <a:rPr lang="ru-RU" dirty="0" err="1">
                <a:solidFill>
                  <a:srgbClr val="FF0000"/>
                </a:solidFill>
                <a:latin typeface="Comic Sans MS" panose="030F0702030302020204" pitchFamily="66" charset="0"/>
              </a:rPr>
              <a:t>келетін</a:t>
            </a:r>
            <a:r>
              <a:rPr lang="ru-RU" dirty="0">
                <a:solidFill>
                  <a:srgbClr val="FF0000"/>
                </a:solidFill>
                <a:latin typeface="Comic Sans MS" panose="030F0702030302020204" pitchFamily="66" charset="0"/>
              </a:rPr>
              <a:t> </a:t>
            </a:r>
            <a:r>
              <a:rPr lang="ru-RU" dirty="0" err="1">
                <a:solidFill>
                  <a:srgbClr val="FF0000"/>
                </a:solidFill>
                <a:latin typeface="Comic Sans MS" panose="030F0702030302020204" pitchFamily="66" charset="0"/>
              </a:rPr>
              <a:t>қорлар</a:t>
            </a:r>
            <a:r>
              <a:rPr lang="ru-RU" dirty="0">
                <a:solidFill>
                  <a:srgbClr val="FF0000"/>
                </a:solidFill>
                <a:latin typeface="Comic Sans MS" panose="030F0702030302020204" pitchFamily="66" charset="0"/>
              </a:rPr>
              <a:t> </a:t>
            </a:r>
            <a:r>
              <a:rPr lang="ru-RU" dirty="0">
                <a:latin typeface="Comic Sans MS" panose="030F0702030302020204" pitchFamily="66" charset="0"/>
              </a:rPr>
              <a:t>да </a:t>
            </a:r>
            <a:r>
              <a:rPr lang="ru-RU" dirty="0" err="1">
                <a:latin typeface="Comic Sans MS" panose="030F0702030302020204" pitchFamily="66" charset="0"/>
              </a:rPr>
              <a:t>адамның</a:t>
            </a:r>
            <a:r>
              <a:rPr lang="ru-RU" dirty="0">
                <a:latin typeface="Comic Sans MS" panose="030F0702030302020204" pitchFamily="66" charset="0"/>
              </a:rPr>
              <a:t> </a:t>
            </a:r>
            <a:r>
              <a:rPr lang="ru-RU" dirty="0" err="1">
                <a:latin typeface="Comic Sans MS" panose="030F0702030302020204" pitchFamily="66" charset="0"/>
              </a:rPr>
              <a:t>ақыл-ойына</a:t>
            </a:r>
            <a:r>
              <a:rPr lang="ru-RU" dirty="0">
                <a:latin typeface="Comic Sans MS" panose="030F0702030302020204" pitchFamily="66" charset="0"/>
              </a:rPr>
              <a:t> </a:t>
            </a:r>
            <a:r>
              <a:rPr lang="ru-RU" dirty="0" err="1">
                <a:latin typeface="Comic Sans MS" panose="030F0702030302020204" pitchFamily="66" charset="0"/>
              </a:rPr>
              <a:t>тәуелді</a:t>
            </a:r>
            <a:r>
              <a:rPr lang="ru-RU" dirty="0">
                <a:latin typeface="Comic Sans MS" panose="030F0702030302020204" pitchFamily="66" charset="0"/>
              </a:rPr>
              <a:t> </a:t>
            </a:r>
            <a:r>
              <a:rPr lang="ru-RU" dirty="0" err="1">
                <a:latin typeface="Comic Sans MS" panose="030F0702030302020204" pitchFamily="66" charset="0"/>
              </a:rPr>
              <a:t>болады</a:t>
            </a:r>
            <a:r>
              <a:rPr lang="ru-RU" dirty="0">
                <a:latin typeface="Comic Sans MS" panose="030F0702030302020204" pitchFamily="66" charset="0"/>
              </a:rPr>
              <a:t>. </a:t>
            </a:r>
            <a:r>
              <a:rPr lang="ru-RU" dirty="0" err="1">
                <a:latin typeface="Comic Sans MS" panose="030F0702030302020204" pitchFamily="66" charset="0"/>
              </a:rPr>
              <a:t>Олар</a:t>
            </a:r>
            <a:r>
              <a:rPr lang="ru-RU" dirty="0">
                <a:latin typeface="Comic Sans MS" panose="030F0702030302020204" pitchFamily="66" charset="0"/>
              </a:rPr>
              <a:t> - </a:t>
            </a:r>
            <a:r>
              <a:rPr lang="ru-RU" b="1" dirty="0" err="1">
                <a:latin typeface="Comic Sans MS" panose="030F0702030302020204" pitchFamily="66" charset="0"/>
              </a:rPr>
              <a:t>топырақ</a:t>
            </a:r>
            <a:r>
              <a:rPr lang="ru-RU" b="1" dirty="0">
                <a:latin typeface="Comic Sans MS" panose="030F0702030302020204" pitchFamily="66" charset="0"/>
              </a:rPr>
              <a:t>, </a:t>
            </a:r>
            <a:r>
              <a:rPr lang="ru-RU" b="1" dirty="0" err="1">
                <a:latin typeface="Comic Sans MS" panose="030F0702030302020204" pitchFamily="66" charset="0"/>
              </a:rPr>
              <a:t>өсімдік</a:t>
            </a:r>
            <a:r>
              <a:rPr lang="ru-RU" b="1" dirty="0">
                <a:latin typeface="Comic Sans MS" panose="030F0702030302020204" pitchFamily="66" charset="0"/>
              </a:rPr>
              <a:t> пен </a:t>
            </a:r>
            <a:r>
              <a:rPr lang="ru-RU" b="1" dirty="0" err="1">
                <a:latin typeface="Comic Sans MS" panose="030F0702030302020204" pitchFamily="66" charset="0"/>
              </a:rPr>
              <a:t>жануарлар</a:t>
            </a:r>
            <a:r>
              <a:rPr lang="ru-RU" b="1" dirty="0">
                <a:latin typeface="Comic Sans MS" panose="030F0702030302020204" pitchFamily="66" charset="0"/>
              </a:rPr>
              <a:t> </a:t>
            </a:r>
            <a:r>
              <a:rPr lang="ru-RU" b="1" dirty="0" err="1">
                <a:latin typeface="Comic Sans MS" panose="030F0702030302020204" pitchFamily="66" charset="0"/>
              </a:rPr>
              <a:t>әлемі</a:t>
            </a:r>
            <a:r>
              <a:rPr lang="ru-RU" b="1" dirty="0">
                <a:latin typeface="Comic Sans MS" panose="030F0702030302020204" pitchFamily="66" charset="0"/>
              </a:rPr>
              <a:t>.</a:t>
            </a:r>
            <a:r>
              <a:rPr lang="ru-RU" dirty="0">
                <a:latin typeface="Comic Sans MS" panose="030F0702030302020204" pitchFamily="66" charset="0"/>
              </a:rPr>
              <a:t> </a:t>
            </a:r>
            <a:r>
              <a:rPr lang="ru-RU" dirty="0" err="1">
                <a:latin typeface="Comic Sans MS" panose="030F0702030302020204" pitchFamily="66" charset="0"/>
              </a:rPr>
              <a:t>Аталған</a:t>
            </a:r>
            <a:r>
              <a:rPr lang="ru-RU" dirty="0">
                <a:latin typeface="Comic Sans MS" panose="030F0702030302020204" pitchFamily="66" charset="0"/>
              </a:rPr>
              <a:t> </a:t>
            </a:r>
            <a:r>
              <a:rPr lang="ru-RU" dirty="0" err="1">
                <a:latin typeface="Comic Sans MS" panose="030F0702030302020204" pitchFamily="66" charset="0"/>
              </a:rPr>
              <a:t>қорларды</a:t>
            </a:r>
            <a:r>
              <a:rPr lang="ru-RU" dirty="0">
                <a:latin typeface="Comic Sans MS" panose="030F0702030302020204" pitchFamily="66" charset="0"/>
              </a:rPr>
              <a:t> </a:t>
            </a:r>
            <a:r>
              <a:rPr lang="ru-RU" dirty="0" err="1">
                <a:latin typeface="Comic Sans MS" panose="030F0702030302020204" pitchFamily="66" charset="0"/>
              </a:rPr>
              <a:t>барынша</a:t>
            </a:r>
            <a:r>
              <a:rPr lang="ru-RU" dirty="0">
                <a:latin typeface="Comic Sans MS" panose="030F0702030302020204" pitchFamily="66" charset="0"/>
              </a:rPr>
              <a:t> </a:t>
            </a:r>
            <a:r>
              <a:rPr lang="ru-RU" dirty="0" err="1">
                <a:latin typeface="Comic Sans MS" panose="030F0702030302020204" pitchFamily="66" charset="0"/>
              </a:rPr>
              <a:t>пайдалану</a:t>
            </a:r>
            <a:r>
              <a:rPr lang="ru-RU" dirty="0">
                <a:latin typeface="Comic Sans MS" panose="030F0702030302020204" pitchFamily="66" charset="0"/>
              </a:rPr>
              <a:t>, </a:t>
            </a:r>
            <a:r>
              <a:rPr lang="ru-RU" dirty="0" err="1">
                <a:latin typeface="Comic Sans MS" panose="030F0702030302020204" pitchFamily="66" charset="0"/>
              </a:rPr>
              <a:t>біржола</a:t>
            </a:r>
            <a:r>
              <a:rPr lang="ru-RU" dirty="0">
                <a:latin typeface="Comic Sans MS" panose="030F0702030302020204" pitchFamily="66" charset="0"/>
              </a:rPr>
              <a:t> </a:t>
            </a:r>
            <a:r>
              <a:rPr lang="ru-RU" dirty="0" err="1">
                <a:latin typeface="Comic Sans MS" panose="030F0702030302020204" pitchFamily="66" charset="0"/>
              </a:rPr>
              <a:t>жойып</a:t>
            </a:r>
            <a:r>
              <a:rPr lang="ru-RU" dirty="0">
                <a:latin typeface="Comic Sans MS" panose="030F0702030302020204" pitchFamily="66" charset="0"/>
              </a:rPr>
              <a:t> </a:t>
            </a:r>
            <a:r>
              <a:rPr lang="ru-RU" dirty="0" err="1">
                <a:latin typeface="Comic Sans MS" panose="030F0702030302020204" pitchFamily="66" charset="0"/>
              </a:rPr>
              <a:t>жіберуге</a:t>
            </a:r>
            <a:r>
              <a:rPr lang="ru-RU" dirty="0">
                <a:latin typeface="Comic Sans MS" panose="030F0702030302020204" pitchFamily="66" charset="0"/>
              </a:rPr>
              <a:t> </a:t>
            </a:r>
            <a:r>
              <a:rPr lang="ru-RU" dirty="0" err="1">
                <a:latin typeface="Comic Sans MS" panose="030F0702030302020204" pitchFamily="66" charset="0"/>
              </a:rPr>
              <a:t>апарады</a:t>
            </a:r>
            <a:r>
              <a:rPr lang="ru-RU" dirty="0">
                <a:latin typeface="Comic Sans MS" panose="030F0702030302020204" pitchFamily="66" charset="0"/>
              </a:rPr>
              <a:t>. </a:t>
            </a:r>
            <a:r>
              <a:rPr lang="ru-RU" dirty="0" err="1">
                <a:latin typeface="Comic Sans MS" panose="030F0702030302020204" pitchFamily="66" charset="0"/>
              </a:rPr>
              <a:t>Мысалы</a:t>
            </a:r>
            <a:r>
              <a:rPr lang="ru-RU" dirty="0">
                <a:latin typeface="Comic Sans MS" panose="030F0702030302020204" pitchFamily="66" charset="0"/>
              </a:rPr>
              <a:t>, </a:t>
            </a:r>
            <a:r>
              <a:rPr lang="ru-RU" dirty="0" err="1">
                <a:latin typeface="Comic Sans MS" panose="030F0702030302020204" pitchFamily="66" charset="0"/>
              </a:rPr>
              <a:t>адам</a:t>
            </a:r>
            <a:r>
              <a:rPr lang="ru-RU" dirty="0">
                <a:latin typeface="Comic Sans MS" panose="030F0702030302020204" pitchFamily="66" charset="0"/>
              </a:rPr>
              <a:t> </a:t>
            </a:r>
            <a:r>
              <a:rPr lang="ru-RU" dirty="0" err="1">
                <a:latin typeface="Comic Sans MS" panose="030F0702030302020204" pitchFamily="66" charset="0"/>
              </a:rPr>
              <a:t>баласының</a:t>
            </a:r>
            <a:r>
              <a:rPr lang="ru-RU" dirty="0">
                <a:latin typeface="Comic Sans MS" panose="030F0702030302020204" pitchFamily="66" charset="0"/>
              </a:rPr>
              <a:t> </a:t>
            </a:r>
            <a:r>
              <a:rPr lang="ru-RU" dirty="0" err="1">
                <a:latin typeface="Comic Sans MS" panose="030F0702030302020204" pitchFamily="66" charset="0"/>
              </a:rPr>
              <a:t>теріс</a:t>
            </a:r>
            <a:r>
              <a:rPr lang="ru-RU" dirty="0">
                <a:latin typeface="Comic Sans MS" panose="030F0702030302020204" pitchFamily="66" charset="0"/>
              </a:rPr>
              <a:t> </a:t>
            </a:r>
            <a:r>
              <a:rPr lang="ru-RU" dirty="0" err="1">
                <a:latin typeface="Comic Sans MS" panose="030F0702030302020204" pitchFamily="66" charset="0"/>
              </a:rPr>
              <a:t>іс-әрекетінен</a:t>
            </a:r>
            <a:r>
              <a:rPr lang="ru-RU" dirty="0">
                <a:latin typeface="Comic Sans MS" panose="030F0702030302020204" pitchFamily="66" charset="0"/>
              </a:rPr>
              <a:t> </a:t>
            </a:r>
            <a:r>
              <a:rPr lang="ru-RU" dirty="0" err="1">
                <a:latin typeface="Comic Sans MS" panose="030F0702030302020204" pitchFamily="66" charset="0"/>
              </a:rPr>
              <a:t>жер</a:t>
            </a:r>
            <a:r>
              <a:rPr lang="ru-RU" dirty="0">
                <a:latin typeface="Comic Sans MS" panose="030F0702030302020204" pitchFamily="66" charset="0"/>
              </a:rPr>
              <a:t> </a:t>
            </a:r>
            <a:r>
              <a:rPr lang="ru-RU" dirty="0" err="1">
                <a:latin typeface="Comic Sans MS" panose="030F0702030302020204" pitchFamily="66" charset="0"/>
              </a:rPr>
              <a:t>бетіндегі</a:t>
            </a:r>
            <a:r>
              <a:rPr lang="ru-RU" dirty="0">
                <a:latin typeface="Comic Sans MS" panose="030F0702030302020204" pitchFamily="66" charset="0"/>
              </a:rPr>
              <a:t> </a:t>
            </a:r>
            <a:r>
              <a:rPr lang="ru-RU" dirty="0" err="1">
                <a:latin typeface="Comic Sans MS" panose="030F0702030302020204" pitchFamily="66" charset="0"/>
              </a:rPr>
              <a:t>аңдардың</a:t>
            </a:r>
            <a:r>
              <a:rPr lang="ru-RU" dirty="0">
                <a:latin typeface="Comic Sans MS" panose="030F0702030302020204" pitchFamily="66" charset="0"/>
              </a:rPr>
              <a:t> 106, </a:t>
            </a:r>
            <a:r>
              <a:rPr lang="ru-RU" dirty="0" err="1">
                <a:latin typeface="Comic Sans MS" panose="030F0702030302020204" pitchFamily="66" charset="0"/>
              </a:rPr>
              <a:t>құстардың</a:t>
            </a:r>
            <a:r>
              <a:rPr lang="ru-RU" dirty="0">
                <a:latin typeface="Comic Sans MS" panose="030F0702030302020204" pitchFamily="66" charset="0"/>
              </a:rPr>
              <a:t> 139 </a:t>
            </a:r>
            <a:r>
              <a:rPr lang="ru-RU" dirty="0" err="1">
                <a:latin typeface="Comic Sans MS" panose="030F0702030302020204" pitchFamily="66" charset="0"/>
              </a:rPr>
              <a:t>түрі</a:t>
            </a:r>
            <a:r>
              <a:rPr lang="ru-RU" dirty="0">
                <a:latin typeface="Comic Sans MS" panose="030F0702030302020204" pitchFamily="66" charset="0"/>
              </a:rPr>
              <a:t> </a:t>
            </a:r>
            <a:r>
              <a:rPr lang="ru-RU" dirty="0" err="1">
                <a:latin typeface="Comic Sans MS" panose="030F0702030302020204" pitchFamily="66" charset="0"/>
              </a:rPr>
              <a:t>біржола</a:t>
            </a:r>
            <a:r>
              <a:rPr lang="ru-RU" dirty="0">
                <a:latin typeface="Comic Sans MS" panose="030F0702030302020204" pitchFamily="66" charset="0"/>
              </a:rPr>
              <a:t> </a:t>
            </a:r>
            <a:r>
              <a:rPr lang="ru-RU" dirty="0" err="1">
                <a:latin typeface="Comic Sans MS" panose="030F0702030302020204" pitchFamily="66" charset="0"/>
              </a:rPr>
              <a:t>құрып</a:t>
            </a:r>
            <a:r>
              <a:rPr lang="ru-RU" dirty="0">
                <a:latin typeface="Comic Sans MS" panose="030F0702030302020204" pitchFamily="66" charset="0"/>
              </a:rPr>
              <a:t> </a:t>
            </a:r>
            <a:r>
              <a:rPr lang="ru-RU" dirty="0" err="1">
                <a:latin typeface="Comic Sans MS" panose="030F0702030302020204" pitchFamily="66" charset="0"/>
              </a:rPr>
              <a:t>кеткен</a:t>
            </a:r>
            <a:r>
              <a:rPr lang="ru-RU" dirty="0">
                <a:latin typeface="Comic Sans MS" panose="030F0702030302020204" pitchFamily="66" charset="0"/>
              </a:rPr>
              <a:t>. </a:t>
            </a:r>
            <a:r>
              <a:rPr lang="ru-RU" dirty="0" err="1">
                <a:latin typeface="Comic Sans MS" panose="030F0702030302020204" pitchFamily="66" charset="0"/>
              </a:rPr>
              <a:t>Тіптен</a:t>
            </a:r>
            <a:r>
              <a:rPr lang="ru-RU" dirty="0">
                <a:latin typeface="Comic Sans MS" panose="030F0702030302020204" pitchFamily="66" charset="0"/>
              </a:rPr>
              <a:t>, </a:t>
            </a:r>
            <a:r>
              <a:rPr lang="ru-RU" dirty="0" err="1">
                <a:latin typeface="Comic Sans MS" panose="030F0702030302020204" pitchFamily="66" charset="0"/>
              </a:rPr>
              <a:t>қазақ</a:t>
            </a:r>
            <a:r>
              <a:rPr lang="ru-RU" dirty="0">
                <a:latin typeface="Comic Sans MS" panose="030F0702030302020204" pitchFamily="66" charset="0"/>
              </a:rPr>
              <a:t> </a:t>
            </a:r>
            <a:r>
              <a:rPr lang="ru-RU" dirty="0" err="1">
                <a:latin typeface="Comic Sans MS" panose="030F0702030302020204" pitchFamily="66" charset="0"/>
              </a:rPr>
              <a:t>даласында</a:t>
            </a:r>
            <a:r>
              <a:rPr lang="ru-RU" dirty="0">
                <a:latin typeface="Comic Sans MS" panose="030F0702030302020204" pitchFamily="66" charset="0"/>
              </a:rPr>
              <a:t> </a:t>
            </a:r>
            <a:r>
              <a:rPr lang="ru-RU" dirty="0" err="1">
                <a:latin typeface="Comic Sans MS" panose="030F0702030302020204" pitchFamily="66" charset="0"/>
              </a:rPr>
              <a:t>тіршілік</a:t>
            </a:r>
            <a:r>
              <a:rPr lang="ru-RU" dirty="0">
                <a:latin typeface="Comic Sans MS" panose="030F0702030302020204" pitchFamily="66" charset="0"/>
              </a:rPr>
              <a:t> </a:t>
            </a:r>
            <a:r>
              <a:rPr lang="ru-RU" dirty="0" err="1">
                <a:latin typeface="Comic Sans MS" panose="030F0702030302020204" pitchFamily="66" charset="0"/>
              </a:rPr>
              <a:t>еткен</a:t>
            </a:r>
            <a:r>
              <a:rPr lang="ru-RU" dirty="0">
                <a:latin typeface="Comic Sans MS" panose="030F0702030302020204" pitchFamily="66" charset="0"/>
              </a:rPr>
              <a:t> </a:t>
            </a:r>
            <a:r>
              <a:rPr lang="ru-RU" dirty="0" err="1">
                <a:latin typeface="Comic Sans MS" panose="030F0702030302020204" pitchFamily="66" charset="0"/>
              </a:rPr>
              <a:t>жабайы</a:t>
            </a:r>
            <a:r>
              <a:rPr lang="ru-RU" dirty="0">
                <a:latin typeface="Comic Sans MS" panose="030F0702030302020204" pitchFamily="66" charset="0"/>
              </a:rPr>
              <a:t> </a:t>
            </a:r>
            <a:r>
              <a:rPr lang="ru-RU" dirty="0" err="1">
                <a:latin typeface="Comic Sans MS" panose="030F0702030302020204" pitchFamily="66" charset="0"/>
              </a:rPr>
              <a:t>түйе</a:t>
            </a:r>
            <a:r>
              <a:rPr lang="ru-RU" dirty="0">
                <a:latin typeface="Comic Sans MS" panose="030F0702030302020204" pitchFamily="66" charset="0"/>
              </a:rPr>
              <a:t>, </a:t>
            </a:r>
            <a:r>
              <a:rPr lang="ru-RU" dirty="0" err="1">
                <a:latin typeface="Comic Sans MS" panose="030F0702030302020204" pitchFamily="66" charset="0"/>
              </a:rPr>
              <a:t>құлан</a:t>
            </a:r>
            <a:r>
              <a:rPr lang="ru-RU" dirty="0">
                <a:latin typeface="Comic Sans MS" panose="030F0702030302020204" pitchFamily="66" charset="0"/>
              </a:rPr>
              <a:t>, </a:t>
            </a:r>
            <a:r>
              <a:rPr lang="ru-RU" dirty="0" err="1">
                <a:latin typeface="Comic Sans MS" panose="030F0702030302020204" pitchFamily="66" charset="0"/>
              </a:rPr>
              <a:t>жабайы</a:t>
            </a:r>
            <a:r>
              <a:rPr lang="ru-RU" dirty="0">
                <a:latin typeface="Comic Sans MS" panose="030F0702030302020204" pitchFamily="66" charset="0"/>
              </a:rPr>
              <a:t> </a:t>
            </a:r>
            <a:r>
              <a:rPr lang="ru-RU" dirty="0" err="1">
                <a:latin typeface="Comic Sans MS" panose="030F0702030302020204" pitchFamily="66" charset="0"/>
              </a:rPr>
              <a:t>жылқы</a:t>
            </a:r>
            <a:r>
              <a:rPr lang="ru-RU" dirty="0">
                <a:latin typeface="Comic Sans MS" panose="030F0702030302020204" pitchFamily="66" charset="0"/>
              </a:rPr>
              <a:t>, </a:t>
            </a:r>
            <a:r>
              <a:rPr lang="ru-RU" dirty="0" err="1">
                <a:latin typeface="Comic Sans MS" panose="030F0702030302020204" pitchFamily="66" charset="0"/>
              </a:rPr>
              <a:t>жолбарыстар</a:t>
            </a:r>
            <a:r>
              <a:rPr lang="ru-RU" dirty="0">
                <a:latin typeface="Comic Sans MS" panose="030F0702030302020204" pitchFamily="66" charset="0"/>
              </a:rPr>
              <a:t> </a:t>
            </a:r>
            <a:r>
              <a:rPr lang="ru-RU" dirty="0" err="1">
                <a:latin typeface="Comic Sans MS" panose="030F0702030302020204" pitchFamily="66" charset="0"/>
              </a:rPr>
              <a:t>бүгінде</a:t>
            </a:r>
            <a:r>
              <a:rPr lang="ru-RU" dirty="0">
                <a:latin typeface="Comic Sans MS" panose="030F0702030302020204" pitchFamily="66" charset="0"/>
              </a:rPr>
              <a:t> </a:t>
            </a:r>
            <a:r>
              <a:rPr lang="ru-RU" dirty="0" err="1">
                <a:latin typeface="Comic Sans MS" panose="030F0702030302020204" pitchFamily="66" charset="0"/>
              </a:rPr>
              <a:t>жоқ</a:t>
            </a:r>
            <a:r>
              <a:rPr lang="ru-RU" dirty="0">
                <a:latin typeface="Comic Sans MS" panose="030F0702030302020204" pitchFamily="66" charset="0"/>
              </a:rPr>
              <a:t>. Ал </a:t>
            </a:r>
            <a:r>
              <a:rPr lang="ru-RU" dirty="0" err="1">
                <a:latin typeface="Comic Sans MS" panose="030F0702030302020204" pitchFamily="66" charset="0"/>
              </a:rPr>
              <a:t>өсімдіктер</a:t>
            </a:r>
            <a:r>
              <a:rPr lang="ru-RU" dirty="0">
                <a:latin typeface="Comic Sans MS" panose="030F0702030302020204" pitchFamily="66" charset="0"/>
              </a:rPr>
              <a:t> мен </a:t>
            </a:r>
            <a:r>
              <a:rPr lang="ru-RU" dirty="0" err="1">
                <a:latin typeface="Comic Sans MS" panose="030F0702030302020204" pitchFamily="66" charset="0"/>
              </a:rPr>
              <a:t>жануарларды</a:t>
            </a:r>
            <a:r>
              <a:rPr lang="ru-RU" dirty="0">
                <a:latin typeface="Comic Sans MS" panose="030F0702030302020204" pitchFamily="66" charset="0"/>
              </a:rPr>
              <a:t>, </a:t>
            </a:r>
            <a:r>
              <a:rPr lang="ru-RU" dirty="0" err="1">
                <a:latin typeface="Comic Sans MS" panose="030F0702030302020204" pitchFamily="66" charset="0"/>
              </a:rPr>
              <a:t>топырақты</a:t>
            </a:r>
            <a:r>
              <a:rPr lang="ru-RU" dirty="0">
                <a:latin typeface="Comic Sans MS" panose="030F0702030302020204" pitchFamily="66" charset="0"/>
              </a:rPr>
              <a:t> </a:t>
            </a:r>
            <a:r>
              <a:rPr lang="ru-RU" dirty="0" err="1">
                <a:latin typeface="Comic Sans MS" panose="030F0702030302020204" pitchFamily="66" charset="0"/>
              </a:rPr>
              <a:t>ұзақ</a:t>
            </a:r>
            <a:r>
              <a:rPr lang="ru-RU" dirty="0">
                <a:latin typeface="Comic Sans MS" panose="030F0702030302020204" pitchFamily="66" charset="0"/>
              </a:rPr>
              <a:t> </a:t>
            </a:r>
            <a:r>
              <a:rPr lang="ru-RU" dirty="0" err="1">
                <a:latin typeface="Comic Sans MS" panose="030F0702030302020204" pitchFamily="66" charset="0"/>
              </a:rPr>
              <a:t>уақыт</a:t>
            </a:r>
            <a:r>
              <a:rPr lang="ru-RU" dirty="0">
                <a:latin typeface="Comic Sans MS" panose="030F0702030302020204" pitchFamily="66" charset="0"/>
              </a:rPr>
              <a:t> </a:t>
            </a:r>
            <a:r>
              <a:rPr lang="ru-RU" dirty="0" err="1">
                <a:latin typeface="Comic Sans MS" panose="030F0702030302020204" pitchFamily="66" charset="0"/>
              </a:rPr>
              <a:t>сақтап</a:t>
            </a:r>
            <a:r>
              <a:rPr lang="ru-RU" dirty="0">
                <a:latin typeface="Comic Sans MS" panose="030F0702030302020204" pitchFamily="66" charset="0"/>
              </a:rPr>
              <a:t> </a:t>
            </a:r>
            <a:r>
              <a:rPr lang="ru-RU" dirty="0" err="1">
                <a:latin typeface="Comic Sans MS" panose="030F0702030302020204" pitchFamily="66" charset="0"/>
              </a:rPr>
              <a:t>қалуға</a:t>
            </a:r>
            <a:r>
              <a:rPr lang="ru-RU" dirty="0">
                <a:latin typeface="Comic Sans MS" panose="030F0702030302020204" pitchFamily="66" charset="0"/>
              </a:rPr>
              <a:t> </a:t>
            </a:r>
            <a:r>
              <a:rPr lang="ru-RU" dirty="0" err="1">
                <a:latin typeface="Comic Sans MS" panose="030F0702030302020204" pitchFamily="66" charset="0"/>
              </a:rPr>
              <a:t>мүмкіндік</a:t>
            </a:r>
            <a:r>
              <a:rPr lang="ru-RU" dirty="0">
                <a:latin typeface="Comic Sans MS" panose="030F0702030302020204" pitchFamily="66" charset="0"/>
              </a:rPr>
              <a:t> бар. </a:t>
            </a:r>
            <a:r>
              <a:rPr lang="ru-RU" dirty="0" err="1">
                <a:latin typeface="Comic Sans MS" panose="030F0702030302020204" pitchFamily="66" charset="0"/>
              </a:rPr>
              <a:t>Ол</a:t>
            </a:r>
            <a:r>
              <a:rPr lang="ru-RU" dirty="0">
                <a:latin typeface="Comic Sans MS" panose="030F0702030302020204" pitchFamily="66" charset="0"/>
              </a:rPr>
              <a:t> </a:t>
            </a:r>
            <a:r>
              <a:rPr lang="ru-RU" dirty="0" err="1">
                <a:latin typeface="Comic Sans MS" panose="030F0702030302020204" pitchFamily="66" charset="0"/>
              </a:rPr>
              <a:t>үшін</a:t>
            </a:r>
            <a:r>
              <a:rPr lang="ru-RU" dirty="0">
                <a:latin typeface="Comic Sans MS" panose="030F0702030302020204" pitchFamily="66" charset="0"/>
              </a:rPr>
              <a:t> </a:t>
            </a:r>
            <a:r>
              <a:rPr lang="ru-RU" dirty="0" err="1">
                <a:latin typeface="Comic Sans MS" panose="030F0702030302020204" pitchFamily="66" charset="0"/>
              </a:rPr>
              <a:t>табиғат</a:t>
            </a:r>
            <a:r>
              <a:rPr lang="ru-RU" dirty="0">
                <a:latin typeface="Comic Sans MS" panose="030F0702030302020204" pitchFamily="66" charset="0"/>
              </a:rPr>
              <a:t> </a:t>
            </a:r>
            <a:r>
              <a:rPr lang="ru-RU" dirty="0" err="1">
                <a:latin typeface="Comic Sans MS" panose="030F0702030302020204" pitchFamily="66" charset="0"/>
              </a:rPr>
              <a:t>қорларын</a:t>
            </a:r>
            <a:r>
              <a:rPr lang="ru-RU" dirty="0">
                <a:latin typeface="Comic Sans MS" panose="030F0702030302020204" pitchFamily="66" charset="0"/>
              </a:rPr>
              <a:t> </a:t>
            </a:r>
            <a:r>
              <a:rPr lang="ru-RU" dirty="0" err="1">
                <a:latin typeface="Comic Sans MS" panose="030F0702030302020204" pitchFamily="66" charset="0"/>
              </a:rPr>
              <a:t>қорғаудың</a:t>
            </a:r>
            <a:r>
              <a:rPr lang="ru-RU" dirty="0">
                <a:latin typeface="Comic Sans MS" panose="030F0702030302020204" pitchFamily="66" charset="0"/>
              </a:rPr>
              <a:t> </a:t>
            </a:r>
            <a:r>
              <a:rPr lang="ru-RU" dirty="0" err="1">
                <a:latin typeface="Comic Sans MS" panose="030F0702030302020204" pitchFamily="66" charset="0"/>
              </a:rPr>
              <a:t>барлық</a:t>
            </a:r>
            <a:r>
              <a:rPr lang="ru-RU" dirty="0">
                <a:latin typeface="Comic Sans MS" panose="030F0702030302020204" pitchFamily="66" charset="0"/>
              </a:rPr>
              <a:t> </a:t>
            </a:r>
            <a:r>
              <a:rPr lang="ru-RU" dirty="0" err="1">
                <a:latin typeface="Comic Sans MS" panose="030F0702030302020204" pitchFamily="66" charset="0"/>
              </a:rPr>
              <a:t>шараларын</a:t>
            </a:r>
            <a:r>
              <a:rPr lang="ru-RU" dirty="0">
                <a:latin typeface="Comic Sans MS" panose="030F0702030302020204" pitchFamily="66" charset="0"/>
              </a:rPr>
              <a:t> </a:t>
            </a:r>
            <a:r>
              <a:rPr lang="ru-RU" dirty="0" err="1">
                <a:latin typeface="Comic Sans MS" panose="030F0702030302020204" pitchFamily="66" charset="0"/>
              </a:rPr>
              <a:t>қолдану</a:t>
            </a:r>
            <a:r>
              <a:rPr lang="ru-RU" dirty="0">
                <a:latin typeface="Comic Sans MS" panose="030F0702030302020204" pitchFamily="66" charset="0"/>
              </a:rPr>
              <a:t> </a:t>
            </a:r>
            <a:r>
              <a:rPr lang="ru-RU" dirty="0" err="1">
                <a:latin typeface="Comic Sans MS" panose="030F0702030302020204" pitchFamily="66" charset="0"/>
              </a:rPr>
              <a:t>керек</a:t>
            </a:r>
            <a:r>
              <a:rPr lang="ru-RU" dirty="0">
                <a:latin typeface="Comic Sans MS" panose="030F0702030302020204" pitchFamily="66" charset="0"/>
              </a:rPr>
              <a:t>. </a:t>
            </a:r>
            <a:r>
              <a:rPr lang="ru-RU" dirty="0" err="1">
                <a:latin typeface="Comic Sans MS" panose="030F0702030302020204" pitchFamily="66" charset="0"/>
              </a:rPr>
              <a:t>Топырақ</a:t>
            </a:r>
            <a:r>
              <a:rPr lang="ru-RU" dirty="0">
                <a:latin typeface="Comic Sans MS" panose="030F0702030302020204" pitchFamily="66" charset="0"/>
              </a:rPr>
              <a:t> </a:t>
            </a:r>
            <a:r>
              <a:rPr lang="ru-RU" dirty="0" err="1">
                <a:latin typeface="Comic Sans MS" panose="030F0702030302020204" pitchFamily="66" charset="0"/>
              </a:rPr>
              <a:t>қарашіріндісінің</a:t>
            </a:r>
            <a:r>
              <a:rPr lang="ru-RU" dirty="0">
                <a:latin typeface="Comic Sans MS" panose="030F0702030302020204" pitchFamily="66" charset="0"/>
              </a:rPr>
              <a:t> </a:t>
            </a:r>
            <a:r>
              <a:rPr lang="ru-RU" dirty="0" err="1">
                <a:latin typeface="Comic Sans MS" panose="030F0702030302020204" pitchFamily="66" charset="0"/>
              </a:rPr>
              <a:t>түзілуі</a:t>
            </a:r>
            <a:r>
              <a:rPr lang="ru-RU" dirty="0">
                <a:latin typeface="Comic Sans MS" panose="030F0702030302020204" pitchFamily="66" charset="0"/>
              </a:rPr>
              <a:t> </a:t>
            </a:r>
            <a:r>
              <a:rPr lang="ru-RU" dirty="0" err="1">
                <a:latin typeface="Comic Sans MS" panose="030F0702030302020204" pitchFamily="66" charset="0"/>
              </a:rPr>
              <a:t>өте</a:t>
            </a:r>
            <a:r>
              <a:rPr lang="ru-RU" dirty="0">
                <a:latin typeface="Comic Sans MS" panose="030F0702030302020204" pitchFamily="66" charset="0"/>
              </a:rPr>
              <a:t> </a:t>
            </a:r>
            <a:r>
              <a:rPr lang="ru-RU" dirty="0" err="1">
                <a:latin typeface="Comic Sans MS" panose="030F0702030302020204" pitchFamily="66" charset="0"/>
              </a:rPr>
              <a:t>үзақ</a:t>
            </a:r>
            <a:r>
              <a:rPr lang="ru-RU" dirty="0">
                <a:latin typeface="Comic Sans MS" panose="030F0702030302020204" pitchFamily="66" charset="0"/>
              </a:rPr>
              <a:t> - </a:t>
            </a:r>
            <a:r>
              <a:rPr lang="ru-RU" dirty="0" err="1">
                <a:latin typeface="Comic Sans MS" panose="030F0702030302020204" pitchFamily="66" charset="0"/>
              </a:rPr>
              <a:t>мыңдаған</a:t>
            </a:r>
            <a:r>
              <a:rPr lang="ru-RU" dirty="0">
                <a:latin typeface="Comic Sans MS" panose="030F0702030302020204" pitchFamily="66" charset="0"/>
              </a:rPr>
              <a:t> </a:t>
            </a:r>
            <a:r>
              <a:rPr lang="ru-RU" dirty="0" err="1">
                <a:latin typeface="Comic Sans MS" panose="030F0702030302020204" pitchFamily="66" charset="0"/>
              </a:rPr>
              <a:t>жылдарға</a:t>
            </a:r>
            <a:r>
              <a:rPr lang="ru-RU" dirty="0">
                <a:latin typeface="Comic Sans MS" panose="030F0702030302020204" pitchFamily="66" charset="0"/>
              </a:rPr>
              <a:t> </a:t>
            </a:r>
            <a:r>
              <a:rPr lang="ru-RU" dirty="0" err="1">
                <a:latin typeface="Comic Sans MS" panose="030F0702030302020204" pitchFamily="66" charset="0"/>
              </a:rPr>
              <a:t>созылады</a:t>
            </a:r>
            <a:r>
              <a:rPr lang="ru-RU" dirty="0">
                <a:latin typeface="Comic Sans MS" panose="030F0702030302020204" pitchFamily="66" charset="0"/>
              </a:rPr>
              <a:t>, ал </a:t>
            </a:r>
            <a:r>
              <a:rPr lang="ru-RU" dirty="0" err="1">
                <a:latin typeface="Comic Sans MS" panose="030F0702030302020204" pitchFamily="66" charset="0"/>
              </a:rPr>
              <a:t>оның</a:t>
            </a:r>
            <a:r>
              <a:rPr lang="ru-RU" dirty="0">
                <a:latin typeface="Comic Sans MS" panose="030F0702030302020204" pitchFamily="66" charset="0"/>
              </a:rPr>
              <a:t> </a:t>
            </a:r>
            <a:r>
              <a:rPr lang="ru-RU" dirty="0" err="1">
                <a:latin typeface="Comic Sans MS" panose="030F0702030302020204" pitchFamily="66" charset="0"/>
              </a:rPr>
              <a:t>бүлінуі</a:t>
            </a:r>
            <a:r>
              <a:rPr lang="ru-RU" dirty="0">
                <a:latin typeface="Comic Sans MS" panose="030F0702030302020204" pitchFamily="66" charset="0"/>
              </a:rPr>
              <a:t> </a:t>
            </a:r>
            <a:r>
              <a:rPr lang="ru-RU" dirty="0" err="1">
                <a:latin typeface="Comic Sans MS" panose="030F0702030302020204" pitchFamily="66" charset="0"/>
              </a:rPr>
              <a:t>әп-сәтте</a:t>
            </a:r>
            <a:r>
              <a:rPr lang="ru-RU" dirty="0">
                <a:latin typeface="Comic Sans MS" panose="030F0702030302020204" pitchFamily="66" charset="0"/>
              </a:rPr>
              <a:t>. </a:t>
            </a:r>
            <a:r>
              <a:rPr lang="ru-RU" dirty="0" err="1">
                <a:latin typeface="Comic Sans MS" panose="030F0702030302020204" pitchFamily="66" charset="0"/>
              </a:rPr>
              <a:t>Осыған</a:t>
            </a:r>
            <a:r>
              <a:rPr lang="ru-RU" dirty="0">
                <a:latin typeface="Comic Sans MS" panose="030F0702030302020204" pitchFamily="66" charset="0"/>
              </a:rPr>
              <a:t> </a:t>
            </a:r>
            <a:r>
              <a:rPr lang="ru-RU" dirty="0" err="1">
                <a:latin typeface="Comic Sans MS" panose="030F0702030302020204" pitchFamily="66" charset="0"/>
              </a:rPr>
              <a:t>орай</a:t>
            </a:r>
            <a:r>
              <a:rPr lang="ru-RU" dirty="0">
                <a:latin typeface="Comic Sans MS" panose="030F0702030302020204" pitchFamily="66" charset="0"/>
              </a:rPr>
              <a:t> </a:t>
            </a:r>
            <a:r>
              <a:rPr lang="ru-RU" dirty="0" err="1">
                <a:latin typeface="Comic Sans MS" panose="030F0702030302020204" pitchFamily="66" charset="0"/>
              </a:rPr>
              <a:t>адам</a:t>
            </a:r>
            <a:r>
              <a:rPr lang="ru-RU" dirty="0">
                <a:latin typeface="Comic Sans MS" panose="030F0702030302020204" pitchFamily="66" charset="0"/>
              </a:rPr>
              <a:t> </a:t>
            </a:r>
            <a:r>
              <a:rPr lang="ru-RU" dirty="0" err="1">
                <a:latin typeface="Comic Sans MS" panose="030F0702030302020204" pitchFamily="66" charset="0"/>
              </a:rPr>
              <a:t>баласы</a:t>
            </a:r>
            <a:r>
              <a:rPr lang="ru-RU" dirty="0">
                <a:latin typeface="Comic Sans MS" panose="030F0702030302020204" pitchFamily="66" charset="0"/>
              </a:rPr>
              <a:t> </a:t>
            </a:r>
            <a:r>
              <a:rPr lang="ru-RU" dirty="0" err="1">
                <a:latin typeface="Comic Sans MS" panose="030F0702030302020204" pitchFamily="66" charset="0"/>
              </a:rPr>
              <a:t>топырақтың</a:t>
            </a:r>
            <a:r>
              <a:rPr lang="ru-RU" dirty="0">
                <a:latin typeface="Comic Sans MS" panose="030F0702030302020204" pitchFamily="66" charset="0"/>
              </a:rPr>
              <a:t> </a:t>
            </a:r>
            <a:r>
              <a:rPr lang="ru-RU" dirty="0" err="1">
                <a:latin typeface="Comic Sans MS" panose="030F0702030302020204" pitchFamily="66" charset="0"/>
              </a:rPr>
              <a:t>құнарлы</a:t>
            </a:r>
            <a:r>
              <a:rPr lang="kk-KZ" dirty="0">
                <a:latin typeface="Comic Sans MS" panose="030F0702030302020204" pitchFamily="66" charset="0"/>
              </a:rPr>
              <a:t>лы</a:t>
            </a:r>
            <a:r>
              <a:rPr lang="ru-RU" dirty="0" err="1">
                <a:latin typeface="Comic Sans MS" panose="030F0702030302020204" pitchFamily="66" charset="0"/>
              </a:rPr>
              <a:t>ғын</a:t>
            </a:r>
            <a:r>
              <a:rPr lang="ru-RU" dirty="0">
                <a:latin typeface="Comic Sans MS" panose="030F0702030302020204" pitchFamily="66" charset="0"/>
              </a:rPr>
              <a:t> </a:t>
            </a:r>
            <a:r>
              <a:rPr lang="ru-RU" dirty="0" err="1">
                <a:latin typeface="Comic Sans MS" panose="030F0702030302020204" pitchFamily="66" charset="0"/>
              </a:rPr>
              <a:t>сақтау</a:t>
            </a:r>
            <a:r>
              <a:rPr lang="ru-RU" dirty="0">
                <a:latin typeface="Comic Sans MS" panose="030F0702030302020204" pitchFamily="66" charset="0"/>
              </a:rPr>
              <a:t> </a:t>
            </a:r>
            <a:r>
              <a:rPr lang="ru-RU" dirty="0" err="1">
                <a:latin typeface="Comic Sans MS" panose="030F0702030302020204" pitchFamily="66" charset="0"/>
              </a:rPr>
              <a:t>үшін</a:t>
            </a:r>
            <a:r>
              <a:rPr lang="ru-RU" dirty="0">
                <a:latin typeface="Comic Sans MS" panose="030F0702030302020204" pitchFamily="66" charset="0"/>
              </a:rPr>
              <a:t> </a:t>
            </a:r>
            <a:r>
              <a:rPr lang="ru-RU" dirty="0" err="1">
                <a:latin typeface="Comic Sans MS" panose="030F0702030302020204" pitchFamily="66" charset="0"/>
              </a:rPr>
              <a:t>агротехникалық</a:t>
            </a:r>
            <a:r>
              <a:rPr lang="ru-RU" dirty="0">
                <a:latin typeface="Comic Sans MS" panose="030F0702030302020204" pitchFamily="66" charset="0"/>
              </a:rPr>
              <a:t> </a:t>
            </a:r>
            <a:r>
              <a:rPr lang="ru-RU" dirty="0" err="1">
                <a:latin typeface="Comic Sans MS" panose="030F0702030302020204" pitchFamily="66" charset="0"/>
              </a:rPr>
              <a:t>шараларды</a:t>
            </a:r>
            <a:r>
              <a:rPr lang="ru-RU" dirty="0">
                <a:latin typeface="Comic Sans MS" panose="030F0702030302020204" pitchFamily="66" charset="0"/>
              </a:rPr>
              <a:t> </a:t>
            </a:r>
            <a:r>
              <a:rPr lang="ru-RU" dirty="0" err="1">
                <a:latin typeface="Comic Sans MS" panose="030F0702030302020204" pitchFamily="66" charset="0"/>
              </a:rPr>
              <a:t>дұрыс</a:t>
            </a:r>
            <a:r>
              <a:rPr lang="ru-RU" dirty="0">
                <a:latin typeface="Comic Sans MS" panose="030F0702030302020204" pitchFamily="66" charset="0"/>
              </a:rPr>
              <a:t> </a:t>
            </a:r>
            <a:r>
              <a:rPr lang="ru-RU" dirty="0" err="1">
                <a:latin typeface="Comic Sans MS" panose="030F0702030302020204" pitchFamily="66" charset="0"/>
              </a:rPr>
              <a:t>қолданып</a:t>
            </a:r>
            <a:r>
              <a:rPr lang="ru-RU" dirty="0">
                <a:latin typeface="Comic Sans MS" panose="030F0702030302020204" pitchFamily="66" charset="0"/>
              </a:rPr>
              <a:t>, </a:t>
            </a:r>
            <a:r>
              <a:rPr lang="ru-RU" dirty="0" err="1">
                <a:latin typeface="Comic Sans MS" panose="030F0702030302020204" pitchFamily="66" charset="0"/>
              </a:rPr>
              <a:t>қосымша</a:t>
            </a:r>
            <a:r>
              <a:rPr lang="ru-RU" dirty="0">
                <a:latin typeface="Comic Sans MS" panose="030F0702030302020204" pitchFamily="66" charset="0"/>
              </a:rPr>
              <a:t> </a:t>
            </a:r>
            <a:r>
              <a:rPr lang="ru-RU" dirty="0" err="1">
                <a:latin typeface="Comic Sans MS" panose="030F0702030302020204" pitchFamily="66" charset="0"/>
              </a:rPr>
              <a:t>органикалық</a:t>
            </a:r>
            <a:r>
              <a:rPr lang="ru-RU" dirty="0">
                <a:latin typeface="Comic Sans MS" panose="030F0702030302020204" pitchFamily="66" charset="0"/>
              </a:rPr>
              <a:t> </a:t>
            </a:r>
            <a:r>
              <a:rPr lang="ru-RU" dirty="0" err="1">
                <a:latin typeface="Comic Sans MS" panose="030F0702030302020204" pitchFamily="66" charset="0"/>
              </a:rPr>
              <a:t>минералды</a:t>
            </a:r>
            <a:r>
              <a:rPr lang="ru-RU" dirty="0">
                <a:latin typeface="Comic Sans MS" panose="030F0702030302020204" pitchFamily="66" charset="0"/>
              </a:rPr>
              <a:t> </a:t>
            </a:r>
            <a:r>
              <a:rPr lang="ru-RU" dirty="0" err="1">
                <a:latin typeface="Comic Sans MS" panose="030F0702030302020204" pitchFamily="66" charset="0"/>
              </a:rPr>
              <a:t>тыңайтқыштар</a:t>
            </a:r>
            <a:r>
              <a:rPr lang="ru-RU" dirty="0">
                <a:latin typeface="Comic Sans MS" panose="030F0702030302020204" pitchFamily="66" charset="0"/>
              </a:rPr>
              <a:t> </a:t>
            </a:r>
            <a:r>
              <a:rPr lang="ru-RU" dirty="0" err="1">
                <a:latin typeface="Comic Sans MS" panose="030F0702030302020204" pitchFamily="66" charset="0"/>
              </a:rPr>
              <a:t>беріп</a:t>
            </a:r>
            <a:r>
              <a:rPr lang="ru-RU" dirty="0">
                <a:latin typeface="Comic Sans MS" panose="030F0702030302020204" pitchFamily="66" charset="0"/>
              </a:rPr>
              <a:t> </a:t>
            </a:r>
            <a:r>
              <a:rPr lang="ru-RU" dirty="0" err="1">
                <a:latin typeface="Comic Sans MS" panose="030F0702030302020204" pitchFamily="66" charset="0"/>
              </a:rPr>
              <a:t>отырады</a:t>
            </a:r>
            <a:r>
              <a:rPr lang="ru-RU" dirty="0">
                <a:latin typeface="Comic Sans MS" panose="030F0702030302020204" pitchFamily="66" charset="0"/>
              </a:rPr>
              <a:t>. </a:t>
            </a:r>
            <a:r>
              <a:rPr lang="ru-RU" dirty="0" err="1">
                <a:latin typeface="Comic Sans MS" panose="030F0702030302020204" pitchFamily="66" charset="0"/>
              </a:rPr>
              <a:t>Топырақтың</a:t>
            </a:r>
            <a:r>
              <a:rPr lang="ru-RU" dirty="0">
                <a:latin typeface="Comic Sans MS" panose="030F0702030302020204" pitchFamily="66" charset="0"/>
              </a:rPr>
              <a:t> </a:t>
            </a:r>
            <a:r>
              <a:rPr lang="ru-RU" dirty="0" err="1">
                <a:latin typeface="Comic Sans MS" panose="030F0702030302020204" pitchFamily="66" charset="0"/>
              </a:rPr>
              <a:t>тозуы</a:t>
            </a:r>
            <a:r>
              <a:rPr lang="ru-RU" dirty="0">
                <a:latin typeface="Comic Sans MS" panose="030F0702030302020204" pitchFamily="66" charset="0"/>
              </a:rPr>
              <a:t> </a:t>
            </a:r>
            <a:r>
              <a:rPr lang="ru-RU" dirty="0" err="1">
                <a:latin typeface="Comic Sans MS" panose="030F0702030302020204" pitchFamily="66" charset="0"/>
              </a:rPr>
              <a:t>көптеген</a:t>
            </a:r>
            <a:r>
              <a:rPr lang="ru-RU" dirty="0">
                <a:latin typeface="Comic Sans MS" panose="030F0702030302020204" pitchFamily="66" charset="0"/>
              </a:rPr>
              <a:t> </a:t>
            </a:r>
            <a:r>
              <a:rPr lang="ru-RU" dirty="0" err="1">
                <a:latin typeface="Comic Sans MS" panose="030F0702030302020204" pitchFamily="66" charset="0"/>
              </a:rPr>
              <a:t>антропогендік</a:t>
            </a:r>
            <a:r>
              <a:rPr lang="ru-RU" dirty="0">
                <a:latin typeface="Comic Sans MS" panose="030F0702030302020204" pitchFamily="66" charset="0"/>
              </a:rPr>
              <a:t> </a:t>
            </a:r>
            <a:r>
              <a:rPr lang="ru-RU" dirty="0" err="1">
                <a:latin typeface="Comic Sans MS" panose="030F0702030302020204" pitchFamily="66" charset="0"/>
              </a:rPr>
              <a:t>факторларға</a:t>
            </a:r>
            <a:r>
              <a:rPr lang="ru-RU" dirty="0">
                <a:latin typeface="Comic Sans MS" panose="030F0702030302020204" pitchFamily="66" charset="0"/>
              </a:rPr>
              <a:t> </a:t>
            </a:r>
            <a:r>
              <a:rPr lang="ru-RU" dirty="0" err="1">
                <a:latin typeface="Comic Sans MS" panose="030F0702030302020204" pitchFamily="66" charset="0"/>
              </a:rPr>
              <a:t>байланысты</a:t>
            </a:r>
            <a:r>
              <a:rPr lang="ru-RU" dirty="0">
                <a:latin typeface="Comic Sans MS" panose="030F0702030302020204" pitchFamily="66" charset="0"/>
              </a:rPr>
              <a:t>. </a:t>
            </a:r>
            <a:r>
              <a:rPr lang="ru-RU" dirty="0" err="1">
                <a:latin typeface="Comic Sans MS" panose="030F0702030302020204" pitchFamily="66" charset="0"/>
              </a:rPr>
              <a:t>Соның</a:t>
            </a:r>
            <a:r>
              <a:rPr lang="ru-RU" dirty="0">
                <a:latin typeface="Comic Sans MS" panose="030F0702030302020204" pitchFamily="66" charset="0"/>
              </a:rPr>
              <a:t> </a:t>
            </a:r>
            <a:r>
              <a:rPr lang="ru-RU" dirty="0" err="1">
                <a:latin typeface="Comic Sans MS" panose="030F0702030302020204" pitchFamily="66" charset="0"/>
              </a:rPr>
              <a:t>негізгілері</a:t>
            </a:r>
            <a:r>
              <a:rPr lang="ru-RU" dirty="0">
                <a:latin typeface="Comic Sans MS" panose="030F0702030302020204" pitchFamily="66" charset="0"/>
              </a:rPr>
              <a:t> - </a:t>
            </a:r>
            <a:r>
              <a:rPr lang="ru-RU" dirty="0" err="1">
                <a:latin typeface="Comic Sans MS" panose="030F0702030302020204" pitchFamily="66" charset="0"/>
              </a:rPr>
              <a:t>топырақ</a:t>
            </a:r>
            <a:r>
              <a:rPr lang="ru-RU" dirty="0">
                <a:latin typeface="Comic Sans MS" panose="030F0702030302020204" pitchFamily="66" charset="0"/>
              </a:rPr>
              <a:t> </a:t>
            </a:r>
            <a:r>
              <a:rPr lang="ru-RU" dirty="0" err="1">
                <a:latin typeface="Comic Sans MS" panose="030F0702030302020204" pitchFamily="66" charset="0"/>
              </a:rPr>
              <a:t>эрозиясы</a:t>
            </a:r>
            <a:r>
              <a:rPr lang="ru-RU" dirty="0">
                <a:latin typeface="Comic Sans MS" panose="030F0702030302020204" pitchFamily="66" charset="0"/>
              </a:rPr>
              <a:t>, </a:t>
            </a:r>
            <a:r>
              <a:rPr lang="ru-RU" dirty="0" err="1">
                <a:latin typeface="Comic Sans MS" panose="030F0702030302020204" pitchFamily="66" charset="0"/>
              </a:rPr>
              <a:t>тозуы</a:t>
            </a:r>
            <a:r>
              <a:rPr lang="ru-RU" dirty="0">
                <a:latin typeface="Comic Sans MS" panose="030F0702030302020204" pitchFamily="66" charset="0"/>
              </a:rPr>
              <a:t>, </a:t>
            </a:r>
            <a:r>
              <a:rPr lang="ru-RU" dirty="0" err="1">
                <a:latin typeface="Comic Sans MS" panose="030F0702030302020204" pitchFamily="66" charset="0"/>
              </a:rPr>
              <a:t>шөлге</a:t>
            </a:r>
            <a:r>
              <a:rPr lang="ru-RU" dirty="0">
                <a:latin typeface="Comic Sans MS" panose="030F0702030302020204" pitchFamily="66" charset="0"/>
              </a:rPr>
              <a:t> </a:t>
            </a:r>
            <a:r>
              <a:rPr lang="ru-RU" dirty="0" err="1">
                <a:latin typeface="Comic Sans MS" panose="030F0702030302020204" pitchFamily="66" charset="0"/>
              </a:rPr>
              <a:t>айналу</a:t>
            </a:r>
            <a:r>
              <a:rPr lang="kk-KZ" dirty="0">
                <a:latin typeface="Comic Sans MS" panose="030F0702030302020204" pitchFamily="66" charset="0"/>
              </a:rPr>
              <a:t>ы</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ластану</a:t>
            </a:r>
            <a:r>
              <a:rPr lang="kk-KZ" dirty="0">
                <a:latin typeface="Comic Sans MS" panose="030F0702030302020204" pitchFamily="66" charset="0"/>
              </a:rPr>
              <a:t>ы</a:t>
            </a:r>
            <a:r>
              <a:rPr lang="ru-RU" dirty="0">
                <a:latin typeface="Comic Sans MS" panose="030F0702030302020204" pitchFamily="66" charset="0"/>
              </a:rPr>
              <a:t>. </a:t>
            </a:r>
            <a:r>
              <a:rPr lang="ru-RU" dirty="0" err="1">
                <a:latin typeface="Comic Sans MS" panose="030F0702030302020204" pitchFamily="66" charset="0"/>
              </a:rPr>
              <a:t>Осының</a:t>
            </a:r>
            <a:r>
              <a:rPr lang="ru-RU" dirty="0">
                <a:latin typeface="Comic Sans MS" panose="030F0702030302020204" pitchFamily="66" charset="0"/>
              </a:rPr>
              <a:t> </a:t>
            </a:r>
            <a:r>
              <a:rPr lang="ru-RU" dirty="0" err="1">
                <a:latin typeface="Comic Sans MS" panose="030F0702030302020204" pitchFamily="66" charset="0"/>
              </a:rPr>
              <a:t>бәріне</a:t>
            </a:r>
            <a:r>
              <a:rPr lang="ru-RU" dirty="0">
                <a:latin typeface="Comic Sans MS" panose="030F0702030302020204" pitchFamily="66" charset="0"/>
              </a:rPr>
              <a:t> де </a:t>
            </a:r>
            <a:r>
              <a:rPr lang="ru-RU" dirty="0" err="1">
                <a:latin typeface="Comic Sans MS" panose="030F0702030302020204" pitchFamily="66" charset="0"/>
              </a:rPr>
              <a:t>адамның</a:t>
            </a:r>
            <a:r>
              <a:rPr lang="ru-RU" dirty="0">
                <a:latin typeface="Comic Sans MS" panose="030F0702030302020204" pitchFamily="66" charset="0"/>
              </a:rPr>
              <a:t> </a:t>
            </a:r>
            <a:r>
              <a:rPr lang="ru-RU" dirty="0" err="1">
                <a:latin typeface="Comic Sans MS" panose="030F0702030302020204" pitchFamily="66" charset="0"/>
              </a:rPr>
              <a:t>іс-әрекеті</a:t>
            </a:r>
            <a:r>
              <a:rPr lang="ru-RU" dirty="0">
                <a:latin typeface="Comic Sans MS" panose="030F0702030302020204" pitchFamily="66" charset="0"/>
              </a:rPr>
              <a:t> </a:t>
            </a:r>
            <a:r>
              <a:rPr lang="ru-RU" dirty="0" err="1">
                <a:latin typeface="Comic Sans MS" panose="030F0702030302020204" pitchFamily="66" charset="0"/>
              </a:rPr>
              <a:t>себепші</a:t>
            </a:r>
            <a:r>
              <a:rPr lang="ru-RU" dirty="0">
                <a:latin typeface="Comic Sans MS" panose="030F0702030302020204" pitchFamily="66" charset="0"/>
              </a:rPr>
              <a:t>.</a:t>
            </a:r>
          </a:p>
        </p:txBody>
      </p:sp>
    </p:spTree>
    <p:extLst>
      <p:ext uri="{BB962C8B-B14F-4D97-AF65-F5344CB8AC3E}">
        <p14:creationId xmlns:p14="http://schemas.microsoft.com/office/powerpoint/2010/main" val="2057784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9560"/>
            <a:ext cx="10744200" cy="1882140"/>
          </a:xfrm>
        </p:spPr>
        <p:txBody>
          <a:bodyPr>
            <a:normAutofit/>
          </a:bodyPr>
          <a:lstStyle/>
          <a:p>
            <a:pPr algn="ctr"/>
            <a:r>
              <a:rPr lang="ru-RU" sz="2400" b="1" dirty="0" err="1">
                <a:latin typeface="Comic Sans MS" panose="030F0702030302020204" pitchFamily="66" charset="0"/>
              </a:rPr>
              <a:t>Табиғат</a:t>
            </a:r>
            <a:r>
              <a:rPr lang="ru-RU" sz="2400" b="1" dirty="0">
                <a:latin typeface="Comic Sans MS" panose="030F0702030302020204" pitchFamily="66" charset="0"/>
              </a:rPr>
              <a:t> </a:t>
            </a:r>
            <a:r>
              <a:rPr lang="ru-RU" sz="2400" b="1" dirty="0" err="1">
                <a:latin typeface="Comic Sans MS" panose="030F0702030302020204" pitchFamily="66" charset="0"/>
              </a:rPr>
              <a:t>корғаудың</a:t>
            </a:r>
            <a:r>
              <a:rPr lang="ru-RU" sz="2400" b="1" dirty="0">
                <a:latin typeface="Comic Sans MS" panose="030F0702030302020204" pitchFamily="66" charset="0"/>
              </a:rPr>
              <a:t> </a:t>
            </a:r>
            <a:r>
              <a:rPr lang="ru-RU" sz="2400" b="1" dirty="0" err="1">
                <a:latin typeface="Comic Sans MS" panose="030F0702030302020204" pitchFamily="66" charset="0"/>
              </a:rPr>
              <a:t>негізгі</a:t>
            </a:r>
            <a:r>
              <a:rPr lang="ru-RU" sz="2400" b="1" dirty="0">
                <a:latin typeface="Comic Sans MS" panose="030F0702030302020204" pitchFamily="66" charset="0"/>
              </a:rPr>
              <a:t> </a:t>
            </a:r>
            <a:r>
              <a:rPr lang="ru-RU" sz="2400" b="1" dirty="0" err="1">
                <a:latin typeface="Comic Sans MS" panose="030F0702030302020204" pitchFamily="66" charset="0"/>
              </a:rPr>
              <a:t>бағыттарын</a:t>
            </a:r>
            <a:r>
              <a:rPr lang="ru-RU" sz="2400" dirty="0">
                <a:latin typeface="Comic Sans MS" panose="030F0702030302020204" pitchFamily="66" charset="0"/>
              </a:rPr>
              <a:t> </a:t>
            </a:r>
            <a:r>
              <a:rPr lang="ru-RU" sz="2400" dirty="0" err="1">
                <a:latin typeface="Comic Sans MS" panose="030F0702030302020204" pitchFamily="66" charset="0"/>
              </a:rPr>
              <a:t>білу</a:t>
            </a:r>
            <a:r>
              <a:rPr lang="ru-RU" sz="2400" dirty="0">
                <a:latin typeface="Comic Sans MS" panose="030F0702030302020204" pitchFamily="66" charset="0"/>
              </a:rPr>
              <a:t> </a:t>
            </a:r>
            <a:r>
              <a:rPr lang="ru-RU" sz="2400" dirty="0" err="1">
                <a:latin typeface="Comic Sans MS" panose="030F0702030302020204" pitchFamily="66" charset="0"/>
              </a:rPr>
              <a:t>әрбір</a:t>
            </a:r>
            <a:r>
              <a:rPr lang="ru-RU" sz="2400" dirty="0">
                <a:latin typeface="Comic Sans MS" panose="030F0702030302020204" pitchFamily="66" charset="0"/>
              </a:rPr>
              <a:t> </a:t>
            </a:r>
            <a:r>
              <a:rPr lang="ru-RU" sz="2400" dirty="0" err="1">
                <a:latin typeface="Comic Sans MS" panose="030F0702030302020204" pitchFamily="66" charset="0"/>
              </a:rPr>
              <a:t>азаматтың</a:t>
            </a:r>
            <a:r>
              <a:rPr lang="ru-RU" sz="2400" dirty="0">
                <a:latin typeface="Comic Sans MS" panose="030F0702030302020204" pitchFamily="66" charset="0"/>
              </a:rPr>
              <a:t> </a:t>
            </a:r>
            <a:r>
              <a:rPr lang="ru-RU" sz="2400" dirty="0" err="1">
                <a:latin typeface="Comic Sans MS" panose="030F0702030302020204" pitchFamily="66" charset="0"/>
              </a:rPr>
              <a:t>міндеті</a:t>
            </a:r>
            <a:r>
              <a:rPr lang="ru-RU" sz="2400" dirty="0">
                <a:latin typeface="Comic Sans MS" panose="030F0702030302020204" pitchFamily="66" charset="0"/>
              </a:rPr>
              <a:t> </a:t>
            </a:r>
            <a:r>
              <a:rPr lang="ru-RU" sz="2400" dirty="0" err="1">
                <a:latin typeface="Comic Sans MS" panose="030F0702030302020204" pitchFamily="66" charset="0"/>
              </a:rPr>
              <a:t>болып</a:t>
            </a:r>
            <a:r>
              <a:rPr lang="ru-RU" sz="2400" dirty="0">
                <a:latin typeface="Comic Sans MS" panose="030F0702030302020204" pitchFamily="66" charset="0"/>
              </a:rPr>
              <a:t> </a:t>
            </a:r>
            <a:r>
              <a:rPr lang="ru-RU" sz="2400" dirty="0" err="1">
                <a:latin typeface="Comic Sans MS" panose="030F0702030302020204" pitchFamily="66" charset="0"/>
              </a:rPr>
              <a:t>саналады</a:t>
            </a:r>
            <a:r>
              <a:rPr lang="ru-RU" sz="2400" dirty="0">
                <a:latin typeface="Comic Sans MS" panose="030F0702030302020204" pitchFamily="66" charset="0"/>
              </a:rPr>
              <a:t>. </a:t>
            </a:r>
            <a:r>
              <a:rPr lang="ru-RU" sz="2400" dirty="0" err="1">
                <a:latin typeface="Comic Sans MS" panose="030F0702030302020204" pitchFamily="66" charset="0"/>
              </a:rPr>
              <a:t>Олардың</a:t>
            </a:r>
            <a:r>
              <a:rPr lang="ru-RU" sz="2400" dirty="0">
                <a:latin typeface="Comic Sans MS" panose="030F0702030302020204" pitchFamily="66" charset="0"/>
              </a:rPr>
              <a:t> </a:t>
            </a:r>
            <a:r>
              <a:rPr lang="ru-RU" sz="2400" dirty="0" err="1">
                <a:latin typeface="Comic Sans MS" panose="030F0702030302020204" pitchFamily="66" charset="0"/>
              </a:rPr>
              <a:t>негізгілерін</a:t>
            </a:r>
            <a:r>
              <a:rPr lang="ru-RU" sz="2400" dirty="0">
                <a:latin typeface="Comic Sans MS" panose="030F0702030302020204" pitchFamily="66" charset="0"/>
              </a:rPr>
              <a:t> </a:t>
            </a:r>
            <a:r>
              <a:rPr lang="ru-RU" sz="2400" dirty="0" err="1">
                <a:latin typeface="Comic Sans MS" panose="030F0702030302020204" pitchFamily="66" charset="0"/>
              </a:rPr>
              <a:t>қарастырамыз</a:t>
            </a:r>
            <a:r>
              <a:rPr lang="ru-RU" sz="2400" dirty="0">
                <a:latin typeface="Comic Sans MS" panose="030F0702030302020204" pitchFamily="66" charset="0"/>
              </a:rPr>
              <a:t>:</a:t>
            </a:r>
            <a:endParaRPr lang="ru-RU" sz="2400" dirty="0"/>
          </a:p>
        </p:txBody>
      </p:sp>
      <p:sp>
        <p:nvSpPr>
          <p:cNvPr id="3" name="Объект 2"/>
          <p:cNvSpPr>
            <a:spLocks noGrp="1"/>
          </p:cNvSpPr>
          <p:nvPr>
            <p:ph idx="1"/>
          </p:nvPr>
        </p:nvSpPr>
        <p:spPr>
          <a:xfrm>
            <a:off x="1097280" y="1432560"/>
            <a:ext cx="10744200" cy="5151120"/>
          </a:xfrm>
        </p:spPr>
        <p:txBody>
          <a:bodyPr>
            <a:normAutofit fontScale="92500" lnSpcReduction="20000"/>
          </a:bodyPr>
          <a:lstStyle/>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Жекелеген</a:t>
            </a:r>
            <a:r>
              <a:rPr lang="ru-RU" dirty="0">
                <a:latin typeface="Comic Sans MS" panose="030F0702030302020204" pitchFamily="66" charset="0"/>
              </a:rPr>
              <a:t> </a:t>
            </a:r>
            <a:r>
              <a:rPr lang="ru-RU" dirty="0" err="1">
                <a:latin typeface="Comic Sans MS" panose="030F0702030302020204" pitchFamily="66" charset="0"/>
              </a:rPr>
              <a:t>өндіріс</a:t>
            </a:r>
            <a:r>
              <a:rPr lang="ru-RU" dirty="0">
                <a:latin typeface="Comic Sans MS" panose="030F0702030302020204" pitchFamily="66" charset="0"/>
              </a:rPr>
              <a:t> </a:t>
            </a:r>
            <a:r>
              <a:rPr lang="ru-RU" dirty="0" err="1">
                <a:latin typeface="Comic Sans MS" panose="030F0702030302020204" pitchFamily="66" charset="0"/>
              </a:rPr>
              <a:t>орындары</a:t>
            </a:r>
            <a:r>
              <a:rPr lang="ru-RU" dirty="0">
                <a:latin typeface="Comic Sans MS" panose="030F0702030302020204" pitchFamily="66" charset="0"/>
              </a:rPr>
              <a:t> мен </a:t>
            </a:r>
            <a:r>
              <a:rPr lang="ru-RU" dirty="0" err="1">
                <a:latin typeface="Comic Sans MS" panose="030F0702030302020204" pitchFamily="66" charset="0"/>
              </a:rPr>
              <a:t>өнеркәсіптерді</a:t>
            </a:r>
            <a:r>
              <a:rPr lang="ru-RU" dirty="0">
                <a:latin typeface="Comic Sans MS" panose="030F0702030302020204" pitchFamily="66" charset="0"/>
              </a:rPr>
              <a:t>, </a:t>
            </a:r>
            <a:r>
              <a:rPr lang="ru-RU" dirty="0" err="1">
                <a:latin typeface="Comic Sans MS" panose="030F0702030302020204" pitchFamily="66" charset="0"/>
              </a:rPr>
              <a:t>агроэкологиялық</a:t>
            </a:r>
            <a:r>
              <a:rPr lang="ru-RU" dirty="0">
                <a:latin typeface="Comic Sans MS" panose="030F0702030302020204" pitchFamily="66" charset="0"/>
              </a:rPr>
              <a:t> </a:t>
            </a:r>
            <a:r>
              <a:rPr lang="ru-RU" dirty="0" err="1">
                <a:latin typeface="Comic Sans MS" panose="030F0702030302020204" pitchFamily="66" charset="0"/>
              </a:rPr>
              <a:t>кешендерді</a:t>
            </a:r>
            <a:r>
              <a:rPr lang="ru-RU" dirty="0">
                <a:latin typeface="Comic Sans MS" panose="030F0702030302020204" pitchFamily="66" charset="0"/>
              </a:rPr>
              <a:t> </a:t>
            </a:r>
            <a:r>
              <a:rPr lang="ru-RU" dirty="0" err="1">
                <a:latin typeface="Comic Sans MS" panose="030F0702030302020204" pitchFamily="66" charset="0"/>
              </a:rPr>
              <a:t>игеруде</a:t>
            </a:r>
            <a:r>
              <a:rPr lang="ru-RU" dirty="0">
                <a:latin typeface="Comic Sans MS" panose="030F0702030302020204" pitchFamily="66" charset="0"/>
              </a:rPr>
              <a:t> </a:t>
            </a:r>
            <a:r>
              <a:rPr lang="ru-RU" dirty="0" err="1">
                <a:latin typeface="Comic Sans MS" panose="030F0702030302020204" pitchFamily="66" charset="0"/>
              </a:rPr>
              <a:t>казіргі</a:t>
            </a:r>
            <a:r>
              <a:rPr lang="ru-RU" dirty="0">
                <a:latin typeface="Comic Sans MS" panose="030F0702030302020204" pitchFamily="66" charset="0"/>
              </a:rPr>
              <a:t> </a:t>
            </a:r>
            <a:r>
              <a:rPr lang="ru-RU" dirty="0" err="1">
                <a:latin typeface="Comic Sans MS" panose="030F0702030302020204" pitchFamily="66" charset="0"/>
              </a:rPr>
              <a:t>заманғы</a:t>
            </a:r>
            <a:r>
              <a:rPr lang="ru-RU" dirty="0">
                <a:latin typeface="Comic Sans MS" panose="030F0702030302020204" pitchFamily="66" charset="0"/>
              </a:rPr>
              <a:t> </a:t>
            </a:r>
            <a:r>
              <a:rPr lang="ru-RU" dirty="0" err="1">
                <a:latin typeface="Comic Sans MS" panose="030F0702030302020204" pitchFamily="66" charset="0"/>
              </a:rPr>
              <a:t>ғылым</a:t>
            </a:r>
            <a:r>
              <a:rPr lang="ru-RU" dirty="0">
                <a:latin typeface="Comic Sans MS" panose="030F0702030302020204" pitchFamily="66" charset="0"/>
              </a:rPr>
              <a:t> мен техника </a:t>
            </a:r>
            <a:r>
              <a:rPr lang="ru-RU" dirty="0" err="1">
                <a:latin typeface="Comic Sans MS" panose="030F0702030302020204" pitchFamily="66" charset="0"/>
              </a:rPr>
              <a:t>жаңалықтарын</a:t>
            </a:r>
            <a:r>
              <a:rPr lang="ru-RU" dirty="0">
                <a:latin typeface="Comic Sans MS" panose="030F0702030302020204" pitchFamily="66" charset="0"/>
              </a:rPr>
              <a:t> </a:t>
            </a:r>
            <a:r>
              <a:rPr lang="ru-RU" dirty="0" err="1">
                <a:latin typeface="Comic Sans MS" panose="030F0702030302020204" pitchFamily="66" charset="0"/>
              </a:rPr>
              <a:t>пайдалану</a:t>
            </a:r>
            <a:r>
              <a:rPr lang="ru-RU" dirty="0">
                <a:latin typeface="Comic Sans MS" panose="030F0702030302020204" pitchFamily="66" charset="0"/>
              </a:rPr>
              <a:t>. </a:t>
            </a:r>
            <a:r>
              <a:rPr lang="ru-RU" dirty="0" err="1">
                <a:latin typeface="Comic Sans MS" panose="030F0702030302020204" pitchFamily="66" charset="0"/>
              </a:rPr>
              <a:t>Өндіріске</a:t>
            </a:r>
            <a:r>
              <a:rPr lang="ru-RU" dirty="0">
                <a:latin typeface="Comic Sans MS" panose="030F0702030302020204" pitchFamily="66" charset="0"/>
              </a:rPr>
              <a:t> аз </a:t>
            </a:r>
            <a:r>
              <a:rPr lang="ru-RU" dirty="0" err="1">
                <a:latin typeface="Comic Sans MS" panose="030F0702030302020204" pitchFamily="66" charset="0"/>
              </a:rPr>
              <a:t>қалдықты</a:t>
            </a:r>
            <a:r>
              <a:rPr lang="ru-RU" dirty="0">
                <a:latin typeface="Comic Sans MS" panose="030F0702030302020204" pitchFamily="66" charset="0"/>
              </a:rPr>
              <a:t> </a:t>
            </a:r>
            <a:r>
              <a:rPr lang="ru-RU" dirty="0" err="1">
                <a:latin typeface="Comic Sans MS" panose="030F0702030302020204" pitchFamily="66" charset="0"/>
              </a:rPr>
              <a:t>немесе</a:t>
            </a:r>
            <a:r>
              <a:rPr lang="ru-RU" dirty="0">
                <a:latin typeface="Comic Sans MS" panose="030F0702030302020204" pitchFamily="66" charset="0"/>
              </a:rPr>
              <a:t> </a:t>
            </a:r>
            <a:r>
              <a:rPr lang="ru-RU" dirty="0" err="1">
                <a:latin typeface="Comic Sans MS" panose="030F0702030302020204" pitchFamily="66" charset="0"/>
              </a:rPr>
              <a:t>қалдықсыз</a:t>
            </a:r>
            <a:r>
              <a:rPr lang="ru-RU" dirty="0">
                <a:latin typeface="Comic Sans MS" panose="030F0702030302020204" pitchFamily="66" charset="0"/>
              </a:rPr>
              <a:t> </a:t>
            </a:r>
            <a:r>
              <a:rPr lang="ru-RU" dirty="0" err="1">
                <a:latin typeface="Comic Sans MS" panose="030F0702030302020204" pitchFamily="66" charset="0"/>
              </a:rPr>
              <a:t>технологияны</a:t>
            </a:r>
            <a:r>
              <a:rPr lang="ru-RU" dirty="0">
                <a:latin typeface="Comic Sans MS" panose="030F0702030302020204" pitchFamily="66" charset="0"/>
              </a:rPr>
              <a:t> </a:t>
            </a:r>
            <a:r>
              <a:rPr lang="ru-RU" dirty="0" err="1">
                <a:latin typeface="Comic Sans MS" panose="030F0702030302020204" pitchFamily="66" charset="0"/>
              </a:rPr>
              <a:t>енгізу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заңдардың</a:t>
            </a:r>
            <a:r>
              <a:rPr lang="ru-RU" dirty="0">
                <a:latin typeface="Comic Sans MS" panose="030F0702030302020204" pitchFamily="66" charset="0"/>
              </a:rPr>
              <a:t> </a:t>
            </a:r>
            <a:r>
              <a:rPr lang="ru-RU" dirty="0" err="1">
                <a:latin typeface="Comic Sans MS" panose="030F0702030302020204" pitchFamily="66" charset="0"/>
              </a:rPr>
              <a:t>орындалуын</a:t>
            </a:r>
            <a:r>
              <a:rPr lang="ru-RU" dirty="0">
                <a:latin typeface="Comic Sans MS" panose="030F0702030302020204" pitchFamily="66" charset="0"/>
              </a:rPr>
              <a:t> </a:t>
            </a:r>
            <a:r>
              <a:rPr lang="ru-RU" dirty="0" err="1">
                <a:latin typeface="Comic Sans MS" panose="030F0702030302020204" pitchFamily="66" charset="0"/>
              </a:rPr>
              <a:t>үнемі</a:t>
            </a:r>
            <a:r>
              <a:rPr lang="ru-RU" dirty="0">
                <a:latin typeface="Comic Sans MS" panose="030F0702030302020204" pitchFamily="66" charset="0"/>
              </a:rPr>
              <a:t> </a:t>
            </a:r>
            <a:r>
              <a:rPr lang="ru-RU" dirty="0" err="1">
                <a:latin typeface="Comic Sans MS" panose="030F0702030302020204" pitchFamily="66" charset="0"/>
              </a:rPr>
              <a:t>кадағалау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Ірі</a:t>
            </a:r>
            <a:r>
              <a:rPr lang="ru-RU" dirty="0">
                <a:latin typeface="Comic Sans MS" panose="030F0702030302020204" pitchFamily="66" charset="0"/>
              </a:rPr>
              <a:t> </a:t>
            </a:r>
            <a:r>
              <a:rPr lang="ru-RU" dirty="0" err="1">
                <a:latin typeface="Comic Sans MS" panose="030F0702030302020204" pitchFamily="66" charset="0"/>
              </a:rPr>
              <a:t>құрылыстарды</a:t>
            </a:r>
            <a:r>
              <a:rPr lang="ru-RU" dirty="0">
                <a:latin typeface="Comic Sans MS" panose="030F0702030302020204" pitchFamily="66" charset="0"/>
              </a:rPr>
              <a:t>, </a:t>
            </a:r>
            <a:r>
              <a:rPr lang="ru-RU" dirty="0" err="1">
                <a:latin typeface="Comic Sans MS" panose="030F0702030302020204" pitchFamily="66" charset="0"/>
              </a:rPr>
              <a:t>өнеркәсіп</a:t>
            </a:r>
            <a:r>
              <a:rPr lang="ru-RU" dirty="0">
                <a:latin typeface="Comic Sans MS" panose="030F0702030302020204" pitchFamily="66" charset="0"/>
              </a:rPr>
              <a:t> </a:t>
            </a:r>
            <a:r>
              <a:rPr lang="ru-RU" dirty="0" err="1">
                <a:latin typeface="Comic Sans MS" panose="030F0702030302020204" pitchFamily="66" charset="0"/>
              </a:rPr>
              <a:t>кешендерін</a:t>
            </a:r>
            <a:r>
              <a:rPr lang="ru-RU" dirty="0">
                <a:latin typeface="Comic Sans MS" panose="030F0702030302020204" pitchFamily="66" charset="0"/>
              </a:rPr>
              <a:t> </a:t>
            </a:r>
            <a:r>
              <a:rPr lang="ru-RU" dirty="0" err="1">
                <a:latin typeface="Comic Sans MS" panose="030F0702030302020204" pitchFamily="66" charset="0"/>
              </a:rPr>
              <a:t>т.б</a:t>
            </a:r>
            <a:r>
              <a:rPr lang="ru-RU" dirty="0">
                <a:latin typeface="Comic Sans MS" panose="030F0702030302020204" pitchFamily="66" charset="0"/>
              </a:rPr>
              <a:t>. </a:t>
            </a:r>
            <a:r>
              <a:rPr lang="ru-RU" dirty="0" err="1">
                <a:latin typeface="Comic Sans MS" panose="030F0702030302020204" pitchFamily="66" charset="0"/>
              </a:rPr>
              <a:t>объектілерді</a:t>
            </a:r>
            <a:r>
              <a:rPr lang="ru-RU" dirty="0">
                <a:latin typeface="Comic Sans MS" panose="030F0702030302020204" pitchFamily="66" charset="0"/>
              </a:rPr>
              <a:t> </a:t>
            </a:r>
            <a:r>
              <a:rPr lang="ru-RU" dirty="0" err="1">
                <a:latin typeface="Comic Sans MS" panose="030F0702030302020204" pitchFamily="66" charset="0"/>
              </a:rPr>
              <a:t>салуда</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сараптама</a:t>
            </a:r>
            <a:r>
              <a:rPr lang="ru-RU" dirty="0">
                <a:latin typeface="Comic Sans MS" panose="030F0702030302020204" pitchFamily="66" charset="0"/>
              </a:rPr>
              <a:t> </a:t>
            </a:r>
            <a:r>
              <a:rPr lang="ru-RU" dirty="0" err="1">
                <a:latin typeface="Comic Sans MS" panose="030F0702030302020204" pitchFamily="66" charset="0"/>
              </a:rPr>
              <a:t>жасау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Табиғи</a:t>
            </a:r>
            <a:r>
              <a:rPr lang="ru-RU" dirty="0">
                <a:latin typeface="Comic Sans MS" panose="030F0702030302020204" pitchFamily="66" charset="0"/>
              </a:rPr>
              <a:t> </a:t>
            </a:r>
            <a:r>
              <a:rPr lang="ru-RU" dirty="0" err="1">
                <a:latin typeface="Comic Sans MS" panose="030F0702030302020204" pitchFamily="66" charset="0"/>
              </a:rPr>
              <a:t>биоценоздарды</a:t>
            </a:r>
            <a:r>
              <a:rPr lang="ru-RU" dirty="0">
                <a:latin typeface="Comic Sans MS" panose="030F0702030302020204" pitchFamily="66" charset="0"/>
              </a:rPr>
              <a:t> </a:t>
            </a:r>
            <a:r>
              <a:rPr lang="ru-RU" dirty="0" err="1">
                <a:latin typeface="Comic Sans MS" panose="030F0702030302020204" pitchFamily="66" charset="0"/>
              </a:rPr>
              <a:t>сақтап</a:t>
            </a:r>
            <a:r>
              <a:rPr lang="ru-RU" dirty="0">
                <a:latin typeface="Comic Sans MS" panose="030F0702030302020204" pitchFamily="66" charset="0"/>
              </a:rPr>
              <a:t> </a:t>
            </a:r>
            <a:r>
              <a:rPr lang="ru-RU" dirty="0" err="1">
                <a:latin typeface="Comic Sans MS" panose="030F0702030302020204" pitchFamily="66" charset="0"/>
              </a:rPr>
              <a:t>қалу</a:t>
            </a:r>
            <a:r>
              <a:rPr lang="ru-RU" dirty="0">
                <a:latin typeface="Comic Sans MS" panose="030F0702030302020204" pitchFamily="66" charset="0"/>
              </a:rPr>
              <a:t> </a:t>
            </a:r>
            <a:r>
              <a:rPr lang="ru-RU" dirty="0" err="1">
                <a:latin typeface="Comic Sans MS" panose="030F0702030302020204" pitchFamily="66" charset="0"/>
              </a:rPr>
              <a:t>үшін</a:t>
            </a:r>
            <a:r>
              <a:rPr lang="ru-RU" dirty="0">
                <a:latin typeface="Comic Sans MS" panose="030F0702030302020204" pitchFamily="66" charset="0"/>
              </a:rPr>
              <a:t> </a:t>
            </a:r>
            <a:r>
              <a:rPr lang="ru-RU" dirty="0" err="1">
                <a:latin typeface="Comic Sans MS" panose="030F0702030302020204" pitchFamily="66" charset="0"/>
              </a:rPr>
              <a:t>қорықтар</a:t>
            </a:r>
            <a:r>
              <a:rPr lang="ru-RU" dirty="0">
                <a:latin typeface="Comic Sans MS" panose="030F0702030302020204" pitchFamily="66" charset="0"/>
              </a:rPr>
              <a:t>, </a:t>
            </a:r>
            <a:r>
              <a:rPr lang="ru-RU" dirty="0" err="1">
                <a:latin typeface="Comic Sans MS" panose="030F0702030302020204" pitchFamily="66" charset="0"/>
              </a:rPr>
              <a:t>қорыққорлар</a:t>
            </a:r>
            <a:r>
              <a:rPr lang="ru-RU" dirty="0">
                <a:latin typeface="Comic Sans MS" panose="030F0702030302020204" pitchFamily="66" charset="0"/>
              </a:rPr>
              <a:t>, </a:t>
            </a:r>
            <a:r>
              <a:rPr lang="ru-RU" dirty="0" err="1">
                <a:latin typeface="Comic Sans MS" panose="030F0702030302020204" pitchFamily="66" charset="0"/>
              </a:rPr>
              <a:t>ұлттық</a:t>
            </a:r>
            <a:r>
              <a:rPr lang="ru-RU" dirty="0">
                <a:latin typeface="Comic Sans MS" panose="030F0702030302020204" pitchFamily="66" charset="0"/>
              </a:rPr>
              <a:t> </a:t>
            </a:r>
            <a:r>
              <a:rPr lang="ru-RU" dirty="0" err="1">
                <a:latin typeface="Comic Sans MS" panose="030F0702030302020204" pitchFamily="66" charset="0"/>
              </a:rPr>
              <a:t>саябақтар</a:t>
            </a:r>
            <a:r>
              <a:rPr lang="ru-RU" dirty="0">
                <a:latin typeface="Comic Sans MS" panose="030F0702030302020204" pitchFamily="66" charset="0"/>
              </a:rPr>
              <a:t>, </a:t>
            </a:r>
            <a:r>
              <a:rPr lang="ru-RU" dirty="0" err="1">
                <a:latin typeface="Comic Sans MS" panose="030F0702030302020204" pitchFamily="66" charset="0"/>
              </a:rPr>
              <a:t>табиғат</a:t>
            </a:r>
            <a:r>
              <a:rPr lang="ru-RU" dirty="0">
                <a:latin typeface="Comic Sans MS" panose="030F0702030302020204" pitchFamily="66" charset="0"/>
              </a:rPr>
              <a:t> </a:t>
            </a:r>
            <a:r>
              <a:rPr lang="ru-RU" dirty="0" err="1">
                <a:latin typeface="Comic Sans MS" panose="030F0702030302020204" pitchFamily="66" charset="0"/>
              </a:rPr>
              <a:t>ескерткіштері</a:t>
            </a:r>
            <a:r>
              <a:rPr lang="ru-RU" dirty="0">
                <a:latin typeface="Comic Sans MS" panose="030F0702030302020204" pitchFamily="66" charset="0"/>
              </a:rPr>
              <a:t>, </a:t>
            </a:r>
            <a:r>
              <a:rPr lang="ru-RU" dirty="0" err="1">
                <a:latin typeface="Comic Sans MS" panose="030F0702030302020204" pitchFamily="66" charset="0"/>
              </a:rPr>
              <a:t>т.б</a:t>
            </a:r>
            <a:r>
              <a:rPr lang="ru-RU" dirty="0">
                <a:latin typeface="Comic Sans MS" panose="030F0702030302020204" pitchFamily="66" charset="0"/>
              </a:rPr>
              <a:t>. </a:t>
            </a:r>
            <a:r>
              <a:rPr lang="ru-RU" dirty="0" err="1">
                <a:latin typeface="Comic Sans MS" panose="030F0702030302020204" pitchFamily="66" charset="0"/>
              </a:rPr>
              <a:t>ұйымдастыру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Табиғат</a:t>
            </a:r>
            <a:r>
              <a:rPr lang="ru-RU" dirty="0">
                <a:latin typeface="Comic Sans MS" panose="030F0702030302020204" pitchFamily="66" charset="0"/>
              </a:rPr>
              <a:t> </a:t>
            </a:r>
            <a:r>
              <a:rPr lang="ru-RU" dirty="0" err="1">
                <a:latin typeface="Comic Sans MS" panose="030F0702030302020204" pitchFamily="66" charset="0"/>
              </a:rPr>
              <a:t>қорғау</a:t>
            </a:r>
            <a:r>
              <a:rPr lang="ru-RU" dirty="0">
                <a:latin typeface="Comic Sans MS" panose="030F0702030302020204" pitchFamily="66" charset="0"/>
              </a:rPr>
              <a:t> </a:t>
            </a:r>
            <a:r>
              <a:rPr lang="ru-RU" dirty="0" err="1">
                <a:latin typeface="Comic Sans MS" panose="030F0702030302020204" pitchFamily="66" charset="0"/>
              </a:rPr>
              <a:t>мәселелері</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халықаралық</a:t>
            </a:r>
            <a:r>
              <a:rPr lang="ru-RU" dirty="0">
                <a:latin typeface="Comic Sans MS" panose="030F0702030302020204" pitchFamily="66" charset="0"/>
              </a:rPr>
              <a:t>, </a:t>
            </a:r>
            <a:r>
              <a:rPr lang="ru-RU" dirty="0" err="1">
                <a:latin typeface="Comic Sans MS" panose="030F0702030302020204" pitchFamily="66" charset="0"/>
              </a:rPr>
              <a:t>мемлекеттік</a:t>
            </a:r>
            <a:r>
              <a:rPr lang="ru-RU" dirty="0">
                <a:latin typeface="Comic Sans MS" panose="030F0702030302020204" pitchFamily="66" charset="0"/>
              </a:rPr>
              <a:t> </a:t>
            </a:r>
            <a:r>
              <a:rPr lang="ru-RU" dirty="0" err="1">
                <a:latin typeface="Comic Sans MS" panose="030F0702030302020204" pitchFamily="66" charset="0"/>
              </a:rPr>
              <a:t>деңгейлерде</a:t>
            </a:r>
            <a:r>
              <a:rPr lang="ru-RU" dirty="0">
                <a:latin typeface="Comic Sans MS" panose="030F0702030302020204" pitchFamily="66" charset="0"/>
              </a:rPr>
              <a:t> </a:t>
            </a:r>
            <a:r>
              <a:rPr lang="ru-RU" dirty="0" err="1">
                <a:latin typeface="Comic Sans MS" panose="030F0702030302020204" pitchFamily="66" charset="0"/>
              </a:rPr>
              <a:t>ғылыми-практикалық</a:t>
            </a:r>
            <a:r>
              <a:rPr lang="ru-RU" dirty="0">
                <a:latin typeface="Comic Sans MS" panose="030F0702030302020204" pitchFamily="66" charset="0"/>
              </a:rPr>
              <a:t> </a:t>
            </a:r>
            <a:r>
              <a:rPr lang="ru-RU" dirty="0" err="1">
                <a:latin typeface="Comic Sans MS" panose="030F0702030302020204" pitchFamily="66" charset="0"/>
              </a:rPr>
              <a:t>конференциялар</a:t>
            </a:r>
            <a:r>
              <a:rPr lang="ru-RU" dirty="0">
                <a:latin typeface="Comic Sans MS" panose="030F0702030302020204" pitchFamily="66" charset="0"/>
              </a:rPr>
              <a:t> мен </a:t>
            </a:r>
            <a:r>
              <a:rPr lang="ru-RU" dirty="0" err="1">
                <a:latin typeface="Comic Sans MS" panose="030F0702030302020204" pitchFamily="66" charset="0"/>
              </a:rPr>
              <a:t>симпозиумдар</a:t>
            </a:r>
            <a:r>
              <a:rPr lang="ru-RU" dirty="0">
                <a:latin typeface="Comic Sans MS" panose="030F0702030302020204" pitchFamily="66" charset="0"/>
              </a:rPr>
              <a:t> </a:t>
            </a:r>
            <a:r>
              <a:rPr lang="ru-RU" dirty="0" err="1">
                <a:latin typeface="Comic Sans MS" panose="030F0702030302020204" pitchFamily="66" charset="0"/>
              </a:rPr>
              <a:t>ұйымдастыру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Көпшілікке</a:t>
            </a:r>
            <a:r>
              <a:rPr lang="ru-RU" dirty="0">
                <a:latin typeface="Comic Sans MS" panose="030F0702030302020204" pitchFamily="66" charset="0"/>
              </a:rPr>
              <a:t> </a:t>
            </a:r>
            <a:r>
              <a:rPr lang="ru-RU" dirty="0" err="1">
                <a:latin typeface="Comic Sans MS" panose="030F0702030302020204" pitchFamily="66" charset="0"/>
              </a:rPr>
              <a:t>үздіксіз</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білім</a:t>
            </a:r>
            <a:r>
              <a:rPr lang="ru-RU" dirty="0">
                <a:latin typeface="Comic Sans MS" panose="030F0702030302020204" pitchFamily="66" charset="0"/>
              </a:rPr>
              <a:t> мен </a:t>
            </a:r>
            <a:r>
              <a:rPr lang="ru-RU" dirty="0" err="1">
                <a:latin typeface="Comic Sans MS" panose="030F0702030302020204" pitchFamily="66" charset="0"/>
              </a:rPr>
              <a:t>тәрбие</a:t>
            </a:r>
            <a:r>
              <a:rPr lang="ru-RU" dirty="0">
                <a:latin typeface="Comic Sans MS" panose="030F0702030302020204" pitchFamily="66" charset="0"/>
              </a:rPr>
              <a:t> беру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әдеп</a:t>
            </a:r>
            <a:r>
              <a:rPr lang="ru-RU" dirty="0">
                <a:latin typeface="Comic Sans MS" panose="030F0702030302020204" pitchFamily="66" charset="0"/>
              </a:rPr>
              <a:t> пен </a:t>
            </a:r>
            <a:r>
              <a:rPr lang="ru-RU" dirty="0" err="1">
                <a:latin typeface="Comic Sans MS" panose="030F0702030302020204" pitchFamily="66" charset="0"/>
              </a:rPr>
              <a:t>мәдениетті</a:t>
            </a:r>
            <a:r>
              <a:rPr lang="ru-RU" dirty="0">
                <a:latin typeface="Comic Sans MS" panose="030F0702030302020204" pitchFamily="66" charset="0"/>
              </a:rPr>
              <a:t> </a:t>
            </a:r>
            <a:r>
              <a:rPr lang="ru-RU" dirty="0" err="1">
                <a:latin typeface="Comic Sans MS" panose="030F0702030302020204" pitchFamily="66" charset="0"/>
              </a:rPr>
              <a:t>қалыптастыру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Табиғат</a:t>
            </a:r>
            <a:r>
              <a:rPr lang="ru-RU" dirty="0">
                <a:latin typeface="Comic Sans MS" panose="030F0702030302020204" pitchFamily="66" charset="0"/>
              </a:rPr>
              <a:t> </a:t>
            </a:r>
            <a:r>
              <a:rPr lang="ru-RU" dirty="0" err="1">
                <a:latin typeface="Comic Sans MS" panose="030F0702030302020204" pitchFamily="66" charset="0"/>
              </a:rPr>
              <a:t>корғау</a:t>
            </a:r>
            <a:r>
              <a:rPr lang="ru-RU" dirty="0">
                <a:latin typeface="Comic Sans MS" panose="030F0702030302020204" pitchFamily="66" charset="0"/>
              </a:rPr>
              <a:t> </a:t>
            </a:r>
            <a:r>
              <a:rPr lang="ru-RU" dirty="0" err="1">
                <a:latin typeface="Comic Sans MS" panose="030F0702030302020204" pitchFamily="66" charset="0"/>
              </a:rPr>
              <a:t>мәселелерін</a:t>
            </a:r>
            <a:r>
              <a:rPr lang="ru-RU" dirty="0">
                <a:latin typeface="Comic Sans MS" panose="030F0702030302020204" pitchFamily="66" charset="0"/>
              </a:rPr>
              <a:t> </a:t>
            </a:r>
            <a:r>
              <a:rPr lang="ru-RU" dirty="0" err="1">
                <a:latin typeface="Comic Sans MS" panose="030F0702030302020204" pitchFamily="66" charset="0"/>
              </a:rPr>
              <a:t>шешу</a:t>
            </a:r>
            <a:r>
              <a:rPr lang="ru-RU" dirty="0">
                <a:latin typeface="Comic Sans MS" panose="030F0702030302020204" pitchFamily="66" charset="0"/>
              </a:rPr>
              <a:t> </a:t>
            </a:r>
            <a:r>
              <a:rPr lang="ru-RU" dirty="0" err="1">
                <a:latin typeface="Comic Sans MS" panose="030F0702030302020204" pitchFamily="66" charset="0"/>
              </a:rPr>
              <a:t>жолдары</a:t>
            </a:r>
            <a:r>
              <a:rPr lang="ru-RU" dirty="0">
                <a:latin typeface="Comic Sans MS" panose="030F0702030302020204" pitchFamily="66" charset="0"/>
              </a:rPr>
              <a:t>, </a:t>
            </a:r>
            <a:r>
              <a:rPr lang="ru-RU" dirty="0" err="1">
                <a:latin typeface="Comic Sans MS" panose="030F0702030302020204" pitchFamily="66" charset="0"/>
              </a:rPr>
              <a:t>оның</a:t>
            </a:r>
            <a:r>
              <a:rPr lang="ru-RU" dirty="0">
                <a:latin typeface="Comic Sans MS" panose="030F0702030302020204" pitchFamily="66" charset="0"/>
              </a:rPr>
              <a:t> </a:t>
            </a:r>
            <a:r>
              <a:rPr lang="ru-RU" dirty="0" err="1">
                <a:latin typeface="Comic Sans MS" panose="030F0702030302020204" pitchFamily="66" charset="0"/>
              </a:rPr>
              <a:t>барысы</a:t>
            </a:r>
            <a:r>
              <a:rPr lang="ru-RU" dirty="0">
                <a:latin typeface="Comic Sans MS" panose="030F0702030302020204" pitchFamily="66" charset="0"/>
              </a:rPr>
              <a:t> </a:t>
            </a:r>
            <a:r>
              <a:rPr lang="ru-RU" dirty="0" err="1">
                <a:latin typeface="Comic Sans MS" panose="030F0702030302020204" pitchFamily="66" charset="0"/>
              </a:rPr>
              <a:t>туралы</a:t>
            </a:r>
            <a:r>
              <a:rPr lang="ru-RU" dirty="0">
                <a:latin typeface="Comic Sans MS" panose="030F0702030302020204" pitchFamily="66" charset="0"/>
              </a:rPr>
              <a:t> </a:t>
            </a:r>
            <a:r>
              <a:rPr lang="ru-RU" dirty="0" err="1">
                <a:latin typeface="Comic Sans MS" panose="030F0702030302020204" pitchFamily="66" charset="0"/>
              </a:rPr>
              <a:t>үнемі</a:t>
            </a:r>
            <a:r>
              <a:rPr lang="ru-RU" dirty="0">
                <a:latin typeface="Comic Sans MS" panose="030F0702030302020204" pitchFamily="66" charset="0"/>
              </a:rPr>
              <a:t> </a:t>
            </a:r>
            <a:r>
              <a:rPr lang="ru-RU" dirty="0" err="1">
                <a:latin typeface="Comic Sans MS" panose="030F0702030302020204" pitchFamily="66" charset="0"/>
              </a:rPr>
              <a:t>үгіт-насихат</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ақпарат</a:t>
            </a:r>
            <a:r>
              <a:rPr lang="ru-RU" dirty="0">
                <a:latin typeface="Comic Sans MS" panose="030F0702030302020204" pitchFamily="66" charset="0"/>
              </a:rPr>
              <a:t> </a:t>
            </a:r>
            <a:r>
              <a:rPr lang="ru-RU" dirty="0" err="1">
                <a:latin typeface="Comic Sans MS" panose="030F0702030302020204" pitchFamily="66" charset="0"/>
              </a:rPr>
              <a:t>жүйесін</a:t>
            </a:r>
            <a:r>
              <a:rPr lang="ru-RU" dirty="0">
                <a:latin typeface="Comic Sans MS" panose="030F0702030302020204" pitchFamily="66" charset="0"/>
              </a:rPr>
              <a:t> </a:t>
            </a:r>
            <a:r>
              <a:rPr lang="ru-RU" dirty="0" err="1">
                <a:latin typeface="Comic Sans MS" panose="030F0702030302020204" pitchFamily="66" charset="0"/>
              </a:rPr>
              <a:t>ұйымдастыру</a:t>
            </a:r>
            <a:r>
              <a:rPr lang="ru-RU" dirty="0">
                <a:latin typeface="Comic Sans MS" panose="030F0702030302020204" pitchFamily="66" charset="0"/>
              </a:rPr>
              <a:t>.</a:t>
            </a:r>
          </a:p>
          <a:p>
            <a:pPr marL="514350" indent="-514350">
              <a:lnSpc>
                <a:spcPct val="120000"/>
              </a:lnSpc>
              <a:spcBef>
                <a:spcPts val="0"/>
              </a:spcBef>
              <a:spcAft>
                <a:spcPts val="0"/>
              </a:spcAft>
              <a:buFont typeface="+mj-lt"/>
              <a:buAutoNum type="arabicPeriod"/>
            </a:pPr>
            <a:r>
              <a:rPr lang="ru-RU" dirty="0" err="1">
                <a:latin typeface="Comic Sans MS" panose="030F0702030302020204" pitchFamily="66" charset="0"/>
              </a:rPr>
              <a:t>Жоғарыда</a:t>
            </a:r>
            <a:r>
              <a:rPr lang="ru-RU" dirty="0">
                <a:latin typeface="Comic Sans MS" panose="030F0702030302020204" pitchFamily="66" charset="0"/>
              </a:rPr>
              <a:t> </a:t>
            </a:r>
            <a:r>
              <a:rPr lang="ru-RU" dirty="0" err="1">
                <a:latin typeface="Comic Sans MS" panose="030F0702030302020204" pitchFamily="66" charset="0"/>
              </a:rPr>
              <a:t>аталған</a:t>
            </a:r>
            <a:r>
              <a:rPr lang="ru-RU" dirty="0">
                <a:latin typeface="Comic Sans MS" panose="030F0702030302020204" pitchFamily="66" charset="0"/>
              </a:rPr>
              <a:t> </a:t>
            </a:r>
            <a:r>
              <a:rPr lang="ru-RU" dirty="0" err="1">
                <a:latin typeface="Comic Sans MS" panose="030F0702030302020204" pitchFamily="66" charset="0"/>
              </a:rPr>
              <a:t>шараларды</a:t>
            </a:r>
            <a:r>
              <a:rPr lang="ru-RU" dirty="0">
                <a:latin typeface="Comic Sans MS" panose="030F0702030302020204" pitchFamily="66" charset="0"/>
              </a:rPr>
              <a:t> </a:t>
            </a:r>
            <a:r>
              <a:rPr lang="ru-RU" dirty="0" err="1">
                <a:latin typeface="Comic Sans MS" panose="030F0702030302020204" pitchFamily="66" charset="0"/>
              </a:rPr>
              <a:t>жүзеге</a:t>
            </a:r>
            <a:r>
              <a:rPr lang="ru-RU" dirty="0">
                <a:latin typeface="Comic Sans MS" panose="030F0702030302020204" pitchFamily="66" charset="0"/>
              </a:rPr>
              <a:t> </a:t>
            </a:r>
            <a:r>
              <a:rPr lang="ru-RU" dirty="0" err="1">
                <a:latin typeface="Comic Sans MS" panose="030F0702030302020204" pitchFamily="66" charset="0"/>
              </a:rPr>
              <a:t>асыру</a:t>
            </a:r>
            <a:r>
              <a:rPr lang="ru-RU" dirty="0">
                <a:latin typeface="Comic Sans MS" panose="030F0702030302020204" pitchFamily="66" charset="0"/>
              </a:rPr>
              <a:t> </a:t>
            </a:r>
            <a:r>
              <a:rPr lang="ru-RU" dirty="0" err="1">
                <a:latin typeface="Comic Sans MS" panose="030F0702030302020204" pitchFamily="66" charset="0"/>
              </a:rPr>
              <a:t>әрбір</a:t>
            </a:r>
            <a:r>
              <a:rPr lang="ru-RU" dirty="0">
                <a:latin typeface="Comic Sans MS" panose="030F0702030302020204" pitchFamily="66" charset="0"/>
              </a:rPr>
              <a:t> </a:t>
            </a:r>
            <a:r>
              <a:rPr lang="ru-RU" dirty="0" err="1">
                <a:latin typeface="Comic Sans MS" panose="030F0702030302020204" pitchFamily="66" charset="0"/>
              </a:rPr>
              <a:t>азаматтың</a:t>
            </a:r>
            <a:r>
              <a:rPr lang="ru-RU" dirty="0">
                <a:latin typeface="Comic Sans MS" panose="030F0702030302020204" pitchFamily="66" charset="0"/>
              </a:rPr>
              <a:t> </a:t>
            </a:r>
            <a:r>
              <a:rPr lang="ru-RU" dirty="0" err="1">
                <a:latin typeface="Comic Sans MS" panose="030F0702030302020204" pitchFamily="66" charset="0"/>
              </a:rPr>
              <a:t>міндеті</a:t>
            </a:r>
            <a:r>
              <a:rPr lang="ru-RU" dirty="0">
                <a:latin typeface="Comic Sans MS" panose="030F0702030302020204" pitchFamily="66" charset="0"/>
              </a:rPr>
              <a:t> мен </a:t>
            </a:r>
            <a:r>
              <a:rPr lang="ru-RU" dirty="0" err="1">
                <a:latin typeface="Comic Sans MS" panose="030F0702030302020204" pitchFamily="66" charset="0"/>
              </a:rPr>
              <a:t>борышы</a:t>
            </a:r>
            <a:r>
              <a:rPr lang="ru-RU" dirty="0">
                <a:latin typeface="Comic Sans MS" panose="030F0702030302020204" pitchFamily="66" charset="0"/>
              </a:rPr>
              <a:t> </a:t>
            </a:r>
            <a:r>
              <a:rPr lang="ru-RU" dirty="0" err="1">
                <a:latin typeface="Comic Sans MS" panose="030F0702030302020204" pitchFamily="66" charset="0"/>
              </a:rPr>
              <a:t>болып</a:t>
            </a:r>
            <a:r>
              <a:rPr lang="ru-RU" dirty="0">
                <a:latin typeface="Comic Sans MS" panose="030F0702030302020204" pitchFamily="66" charset="0"/>
              </a:rPr>
              <a:t> </a:t>
            </a:r>
            <a:r>
              <a:rPr lang="ru-RU" dirty="0" err="1">
                <a:latin typeface="Comic Sans MS" panose="030F0702030302020204" pitchFamily="66" charset="0"/>
              </a:rPr>
              <a:t>саналады</a:t>
            </a:r>
            <a:r>
              <a:rPr lang="ru-RU" dirty="0">
                <a:latin typeface="Comic Sans MS" panose="030F0702030302020204" pitchFamily="66" charset="0"/>
              </a:rPr>
              <a:t>. Сонда </a:t>
            </a:r>
            <a:r>
              <a:rPr lang="ru-RU" dirty="0" err="1">
                <a:latin typeface="Comic Sans MS" panose="030F0702030302020204" pitchFamily="66" charset="0"/>
              </a:rPr>
              <a:t>ғана</a:t>
            </a:r>
            <a:r>
              <a:rPr lang="ru-RU" dirty="0">
                <a:latin typeface="Comic Sans MS" panose="030F0702030302020204" pitchFamily="66" charset="0"/>
              </a:rPr>
              <a:t> </a:t>
            </a:r>
            <a:r>
              <a:rPr lang="ru-RU" dirty="0" err="1">
                <a:latin typeface="Comic Sans MS" panose="030F0702030302020204" pitchFamily="66" charset="0"/>
              </a:rPr>
              <a:t>біз</a:t>
            </a:r>
            <a:r>
              <a:rPr lang="ru-RU" dirty="0">
                <a:latin typeface="Comic Sans MS" panose="030F0702030302020204" pitchFamily="66" charset="0"/>
              </a:rPr>
              <a:t> </a:t>
            </a:r>
            <a:r>
              <a:rPr lang="ru-RU" dirty="0" err="1">
                <a:latin typeface="Comic Sans MS" panose="030F0702030302020204" pitchFamily="66" charset="0"/>
              </a:rPr>
              <a:t>туған</a:t>
            </a:r>
            <a:r>
              <a:rPr lang="ru-RU" dirty="0">
                <a:latin typeface="Comic Sans MS" panose="030F0702030302020204" pitchFamily="66" charset="0"/>
              </a:rPr>
              <a:t> </a:t>
            </a:r>
            <a:r>
              <a:rPr lang="ru-RU" dirty="0" err="1">
                <a:latin typeface="Comic Sans MS" panose="030F0702030302020204" pitchFamily="66" charset="0"/>
              </a:rPr>
              <a:t>өлкеміздің</a:t>
            </a:r>
            <a:r>
              <a:rPr lang="ru-RU" dirty="0">
                <a:latin typeface="Comic Sans MS" panose="030F0702030302020204" pitchFamily="66" charset="0"/>
              </a:rPr>
              <a:t> </a:t>
            </a:r>
            <a:r>
              <a:rPr lang="ru-RU" dirty="0" err="1">
                <a:latin typeface="Comic Sans MS" panose="030F0702030302020204" pitchFamily="66" charset="0"/>
              </a:rPr>
              <a:t>табиғатын</a:t>
            </a:r>
            <a:r>
              <a:rPr lang="ru-RU" dirty="0">
                <a:latin typeface="Comic Sans MS" panose="030F0702030302020204" pitchFamily="66" charset="0"/>
              </a:rPr>
              <a:t> </a:t>
            </a:r>
            <a:r>
              <a:rPr lang="ru-RU" dirty="0" err="1">
                <a:latin typeface="Comic Sans MS" panose="030F0702030302020204" pitchFamily="66" charset="0"/>
              </a:rPr>
              <a:t>өз</a:t>
            </a:r>
            <a:r>
              <a:rPr lang="ru-RU" dirty="0">
                <a:latin typeface="Comic Sans MS" panose="030F0702030302020204" pitchFamily="66" charset="0"/>
              </a:rPr>
              <a:t> </a:t>
            </a:r>
            <a:r>
              <a:rPr lang="ru-RU" dirty="0" err="1">
                <a:latin typeface="Comic Sans MS" panose="030F0702030302020204" pitchFamily="66" charset="0"/>
              </a:rPr>
              <a:t>қалпында</a:t>
            </a:r>
            <a:r>
              <a:rPr lang="ru-RU" dirty="0">
                <a:latin typeface="Comic Sans MS" panose="030F0702030302020204" pitchFamily="66" charset="0"/>
              </a:rPr>
              <a:t> </a:t>
            </a:r>
            <a:r>
              <a:rPr lang="ru-RU" dirty="0" err="1">
                <a:latin typeface="Comic Sans MS" panose="030F0702030302020204" pitchFamily="66" charset="0"/>
              </a:rPr>
              <a:t>сақтап</a:t>
            </a:r>
            <a:r>
              <a:rPr lang="ru-RU" dirty="0">
                <a:latin typeface="Comic Sans MS" panose="030F0702030302020204" pitchFamily="66" charset="0"/>
              </a:rPr>
              <a:t> </a:t>
            </a:r>
            <a:r>
              <a:rPr lang="ru-RU" dirty="0" err="1">
                <a:latin typeface="Comic Sans MS" panose="030F0702030302020204" pitchFamily="66" charset="0"/>
              </a:rPr>
              <a:t>қалуға</a:t>
            </a:r>
            <a:r>
              <a:rPr lang="ru-RU" dirty="0">
                <a:latin typeface="Comic Sans MS" panose="030F0702030302020204" pitchFamily="66" charset="0"/>
              </a:rPr>
              <a:t> </a:t>
            </a:r>
            <a:r>
              <a:rPr lang="ru-RU" dirty="0" err="1">
                <a:latin typeface="Comic Sans MS" panose="030F0702030302020204" pitchFamily="66" charset="0"/>
              </a:rPr>
              <a:t>немесе</a:t>
            </a:r>
            <a:r>
              <a:rPr lang="ru-RU" dirty="0">
                <a:latin typeface="Comic Sans MS" panose="030F0702030302020204" pitchFamily="66" charset="0"/>
              </a:rPr>
              <a:t> </a:t>
            </a:r>
            <a:r>
              <a:rPr lang="ru-RU" dirty="0" err="1">
                <a:latin typeface="Comic Sans MS" panose="030F0702030302020204" pitchFamily="66" charset="0"/>
              </a:rPr>
              <a:t>қайта</a:t>
            </a:r>
            <a:r>
              <a:rPr lang="ru-RU" dirty="0">
                <a:latin typeface="Comic Sans MS" panose="030F0702030302020204" pitchFamily="66" charset="0"/>
              </a:rPr>
              <a:t> </a:t>
            </a:r>
            <a:r>
              <a:rPr lang="ru-RU" dirty="0" err="1">
                <a:latin typeface="Comic Sans MS" panose="030F0702030302020204" pitchFamily="66" charset="0"/>
              </a:rPr>
              <a:t>түлетуге</a:t>
            </a:r>
            <a:r>
              <a:rPr lang="ru-RU" dirty="0">
                <a:latin typeface="Comic Sans MS" panose="030F0702030302020204" pitchFamily="66" charset="0"/>
              </a:rPr>
              <a:t> </a:t>
            </a:r>
            <a:r>
              <a:rPr lang="ru-RU" dirty="0" err="1">
                <a:latin typeface="Comic Sans MS" panose="030F0702030302020204" pitchFamily="66" charset="0"/>
              </a:rPr>
              <a:t>үлес</a:t>
            </a:r>
            <a:r>
              <a:rPr lang="ru-RU" dirty="0">
                <a:latin typeface="Comic Sans MS" panose="030F0702030302020204" pitchFamily="66" charset="0"/>
              </a:rPr>
              <a:t> </a:t>
            </a:r>
            <a:r>
              <a:rPr lang="ru-RU" dirty="0" err="1">
                <a:latin typeface="Comic Sans MS" panose="030F0702030302020204" pitchFamily="66" charset="0"/>
              </a:rPr>
              <a:t>қоса</a:t>
            </a:r>
            <a:r>
              <a:rPr lang="ru-RU" dirty="0">
                <a:latin typeface="Comic Sans MS" panose="030F0702030302020204" pitchFamily="66" charset="0"/>
              </a:rPr>
              <a:t> </a:t>
            </a:r>
            <a:r>
              <a:rPr lang="ru-RU" dirty="0" err="1">
                <a:latin typeface="Comic Sans MS" panose="030F0702030302020204" pitchFamily="66" charset="0"/>
              </a:rPr>
              <a:t>аламыз</a:t>
            </a:r>
            <a:r>
              <a:rPr lang="ru-RU" dirty="0">
                <a:latin typeface="Comic Sans MS" panose="030F0702030302020204" pitchFamily="66" charset="0"/>
              </a:rPr>
              <a:t>.</a:t>
            </a:r>
          </a:p>
          <a:p>
            <a:endParaRPr lang="ru-RU" dirty="0"/>
          </a:p>
        </p:txBody>
      </p:sp>
    </p:spTree>
    <p:extLst>
      <p:ext uri="{BB962C8B-B14F-4D97-AF65-F5344CB8AC3E}">
        <p14:creationId xmlns:p14="http://schemas.microsoft.com/office/powerpoint/2010/main" val="138198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98120"/>
            <a:ext cx="9601200" cy="1485900"/>
          </a:xfrm>
        </p:spPr>
        <p:txBody>
          <a:bodyPr>
            <a:normAutofit/>
          </a:bodyPr>
          <a:lstStyle/>
          <a:p>
            <a:r>
              <a:rPr lang="kk-KZ" sz="3200" b="1" dirty="0">
                <a:latin typeface="Comic Sans MS" panose="030F0702030302020204" pitchFamily="66" charset="0"/>
              </a:rPr>
              <a:t>Биологиялық алуан түрлілік конвенциясы</a:t>
            </a:r>
            <a:endParaRPr lang="ru-RU" sz="3200" dirty="0"/>
          </a:p>
        </p:txBody>
      </p:sp>
      <p:sp>
        <p:nvSpPr>
          <p:cNvPr id="3" name="Объект 2"/>
          <p:cNvSpPr>
            <a:spLocks noGrp="1"/>
          </p:cNvSpPr>
          <p:nvPr>
            <p:ph idx="1"/>
          </p:nvPr>
        </p:nvSpPr>
        <p:spPr>
          <a:xfrm>
            <a:off x="1036320" y="853440"/>
            <a:ext cx="7162800" cy="5654040"/>
          </a:xfrm>
        </p:spPr>
        <p:txBody>
          <a:bodyPr>
            <a:normAutofit fontScale="85000" lnSpcReduction="20000"/>
          </a:bodyPr>
          <a:lstStyle/>
          <a:p>
            <a:r>
              <a:rPr lang="kk-KZ" b="1" dirty="0">
                <a:latin typeface="Comic Sans MS" panose="030F0702030302020204" pitchFamily="66" charset="0"/>
              </a:rPr>
              <a:t>Биологиялық алуан түрлілік конвенциясы </a:t>
            </a:r>
            <a:r>
              <a:rPr lang="kk-KZ" dirty="0">
                <a:latin typeface="Comic Sans MS" panose="030F0702030302020204" pitchFamily="66" charset="0"/>
              </a:rPr>
              <a:t>— биологиялық алуан түрлілікті сақтау жөніндегі халықаралық келісім.</a:t>
            </a:r>
            <a:endParaRPr lang="ru-RU" dirty="0">
              <a:latin typeface="Comic Sans MS" panose="030F0702030302020204" pitchFamily="66" charset="0"/>
            </a:endParaRPr>
          </a:p>
          <a:p>
            <a:r>
              <a:rPr lang="kk-KZ" i="1" dirty="0">
                <a:latin typeface="Comic Sans MS" panose="030F0702030302020204" pitchFamily="66" charset="0"/>
              </a:rPr>
              <a:t>1992 жылы 22 мамырда</a:t>
            </a:r>
            <a:r>
              <a:rPr lang="kk-KZ" dirty="0">
                <a:latin typeface="Comic Sans MS" panose="030F0702030302020204" pitchFamily="66" charset="0"/>
              </a:rPr>
              <a:t> </a:t>
            </a:r>
            <a:r>
              <a:rPr lang="kk-KZ" u="sng" dirty="0">
                <a:latin typeface="Comic Sans MS" panose="030F0702030302020204" pitchFamily="66" charset="0"/>
                <a:hlinkClick r:id="rId2" tooltip="Найроби"/>
              </a:rPr>
              <a:t>Найробиде</a:t>
            </a:r>
            <a:r>
              <a:rPr lang="kk-KZ" dirty="0">
                <a:latin typeface="Comic Sans MS" panose="030F0702030302020204" pitchFamily="66" charset="0"/>
              </a:rPr>
              <a:t> өткен </a:t>
            </a:r>
            <a:r>
              <a:rPr lang="kk-KZ" u="sng" dirty="0">
                <a:latin typeface="Comic Sans MS" panose="030F0702030302020204" pitchFamily="66" charset="0"/>
                <a:hlinkClick r:id="rId3" tooltip="БҰҰ"/>
              </a:rPr>
              <a:t>БҰҰ</a:t>
            </a:r>
            <a:r>
              <a:rPr lang="kk-KZ" dirty="0">
                <a:latin typeface="Comic Sans MS" panose="030F0702030302020204" pitchFamily="66" charset="0"/>
              </a:rPr>
              <a:t> Қоршаған орта жөніндегі бағдарламасының конференциясында қабылданды. </a:t>
            </a:r>
            <a:r>
              <a:rPr lang="kk-KZ" i="1" dirty="0">
                <a:latin typeface="Comic Sans MS" panose="030F0702030302020204" pitchFamily="66" charset="0"/>
              </a:rPr>
              <a:t>1993 жылы</a:t>
            </a:r>
            <a:r>
              <a:rPr lang="kk-KZ" dirty="0">
                <a:latin typeface="Comic Sans MS" panose="030F0702030302020204" pitchFamily="66" charset="0"/>
              </a:rPr>
              <a:t> Конвенцияға 168 мемлекет (оның ішінде </a:t>
            </a:r>
            <a:r>
              <a:rPr lang="kk-KZ" u="sng" dirty="0">
                <a:latin typeface="Comic Sans MS" panose="030F0702030302020204" pitchFamily="66" charset="0"/>
                <a:hlinkClick r:id="rId4" tooltip="Қазақстан"/>
              </a:rPr>
              <a:t>Қазақстан Республикасы</a:t>
            </a:r>
            <a:r>
              <a:rPr lang="kk-KZ" dirty="0">
                <a:latin typeface="Comic Sans MS" panose="030F0702030302020204" pitchFamily="66" charset="0"/>
              </a:rPr>
              <a:t>) қол қойды. Конвенцияға қол қоюшы мемлекеттер мынадай негізгі баптарды орындауға міндеттенді:</a:t>
            </a:r>
            <a:endParaRPr lang="ru-RU" dirty="0">
              <a:latin typeface="Comic Sans MS" panose="030F0702030302020204" pitchFamily="66" charset="0"/>
            </a:endParaRPr>
          </a:p>
          <a:p>
            <a:pPr lvl="0"/>
            <a:r>
              <a:rPr lang="kk-KZ" dirty="0">
                <a:latin typeface="Comic Sans MS" panose="030F0702030302020204" pitchFamily="66" charset="0"/>
              </a:rPr>
              <a:t>әрбір </a:t>
            </a:r>
            <a:r>
              <a:rPr lang="kk-KZ" u="sng" dirty="0">
                <a:latin typeface="Comic Sans MS" panose="030F0702030302020204" pitchFamily="66" charset="0"/>
                <a:hlinkClick r:id="rId5" tooltip="Мемлекет"/>
              </a:rPr>
              <a:t>мемлекет</a:t>
            </a:r>
            <a:r>
              <a:rPr lang="kk-KZ" dirty="0">
                <a:latin typeface="Comic Sans MS" panose="030F0702030302020204" pitchFamily="66" charset="0"/>
              </a:rPr>
              <a:t> өз </a:t>
            </a:r>
            <a:r>
              <a:rPr lang="kk-KZ" u="sng" dirty="0">
                <a:latin typeface="Comic Sans MS" panose="030F0702030302020204" pitchFamily="66" charset="0"/>
                <a:hlinkClick r:id="rId6" tooltip="Ресурстар"/>
              </a:rPr>
              <a:t>ресурстарын</a:t>
            </a:r>
            <a:r>
              <a:rPr lang="kk-KZ" dirty="0">
                <a:latin typeface="Comic Sans MS" panose="030F0702030302020204" pitchFamily="66" charset="0"/>
              </a:rPr>
              <a:t> табиғат қорғау саласындағы </a:t>
            </a:r>
            <a:r>
              <a:rPr lang="kk-KZ" u="sng" dirty="0">
                <a:latin typeface="Comic Sans MS" panose="030F0702030302020204" pitchFamily="66" charset="0"/>
                <a:hlinkClick r:id="rId7" tooltip="Саясат"/>
              </a:rPr>
              <a:t>саясатының</a:t>
            </a:r>
            <a:r>
              <a:rPr lang="kk-KZ" dirty="0">
                <a:latin typeface="Comic Sans MS" panose="030F0702030302020204" pitchFamily="66" charset="0"/>
              </a:rPr>
              <a:t> негізінде қолдана алады және іс-әрекеттері өзге мемлекеттер мен өңірлердің табиғатына зиян келтірмеуін қамтамасыз етуге жауапты;</a:t>
            </a:r>
            <a:endParaRPr lang="ru-RU" dirty="0">
              <a:latin typeface="Comic Sans MS" panose="030F0702030302020204" pitchFamily="66" charset="0"/>
            </a:endParaRPr>
          </a:p>
          <a:p>
            <a:pPr lvl="0"/>
            <a:r>
              <a:rPr lang="kk-KZ" dirty="0">
                <a:latin typeface="Comic Sans MS" panose="030F0702030302020204" pitchFamily="66" charset="0"/>
              </a:rPr>
              <a:t>биологиялық алуан түрлілікті сақтау және тұрақты әрі тиімді пайдалану мақсатында басқа да ортақ мүддесі болған жағдайда мүмкіндігіне байланысты бірігіп іс-әрекет жасайды;</a:t>
            </a:r>
            <a:endParaRPr lang="ru-RU" dirty="0">
              <a:latin typeface="Comic Sans MS" panose="030F0702030302020204" pitchFamily="66" charset="0"/>
            </a:endParaRPr>
          </a:p>
          <a:p>
            <a:pPr lvl="0"/>
            <a:r>
              <a:rPr lang="kk-KZ" dirty="0">
                <a:latin typeface="Comic Sans MS" panose="030F0702030302020204" pitchFamily="66" charset="0"/>
              </a:rPr>
              <a:t>биологиялық алуан түрліліктің құрамдарына, оны сақтауға және тұрақты әрі тиімді пайдалануға кері ықпал ететін немесе ықпал етуі мүмкін процестерге, оның зардаптарына тұрақты </a:t>
            </a:r>
            <a:r>
              <a:rPr lang="kk-KZ" u="sng" dirty="0">
                <a:latin typeface="Comic Sans MS" panose="030F0702030302020204" pitchFamily="66" charset="0"/>
                <a:hlinkClick r:id="rId8" tooltip="Бақылау"/>
              </a:rPr>
              <a:t>бақылау</a:t>
            </a:r>
            <a:r>
              <a:rPr lang="kk-KZ" dirty="0">
                <a:latin typeface="Comic Sans MS" panose="030F0702030302020204" pitchFamily="66" charset="0"/>
              </a:rPr>
              <a:t> (мониторинг) жүргізіледі;</a:t>
            </a:r>
            <a:endParaRPr lang="ru-RU" dirty="0">
              <a:latin typeface="Comic Sans MS" panose="030F0702030302020204" pitchFamily="66" charset="0"/>
            </a:endParaRPr>
          </a:p>
          <a:p>
            <a:pPr lvl="0"/>
            <a:r>
              <a:rPr lang="kk-KZ" dirty="0">
                <a:latin typeface="Comic Sans MS" panose="030F0702030302020204" pitchFamily="66" charset="0"/>
              </a:rPr>
              <a:t>биологиялық алуан түрлілікті және оның құрамын анықтау, сақтау және тұрақты, тиімді пайдалану шараларын іске асыру мақсатында мамандарды оқыту және даярлау бағдарламаларын дайындайды және іске асырады, </a:t>
            </a:r>
            <a:r>
              <a:rPr lang="kk-KZ" u="sng" dirty="0">
                <a:latin typeface="Comic Sans MS" panose="030F0702030302020204" pitchFamily="66" charset="0"/>
                <a:hlinkClick r:id="rId9" tooltip="Ғылыми-зерттеу жұмыстары"/>
              </a:rPr>
              <a:t>ғылыми-зерттеу жұмыстарына</a:t>
            </a:r>
            <a:r>
              <a:rPr lang="kk-KZ" dirty="0">
                <a:latin typeface="Comic Sans MS" panose="030F0702030302020204" pitchFamily="66" charset="0"/>
              </a:rPr>
              <a:t> қолдау көрсетеді</a:t>
            </a:r>
            <a:r>
              <a:rPr lang="kk-KZ" dirty="0" smtClean="0">
                <a:latin typeface="Comic Sans MS" panose="030F0702030302020204" pitchFamily="66" charset="0"/>
              </a:rPr>
              <a:t>.</a:t>
            </a:r>
            <a:endParaRPr lang="ru-RU" dirty="0">
              <a:latin typeface="Comic Sans MS" panose="030F0702030302020204" pitchFamily="66" charset="0"/>
            </a:endParaRPr>
          </a:p>
          <a:p>
            <a:endParaRPr lang="ru-RU" dirty="0"/>
          </a:p>
        </p:txBody>
      </p:sp>
      <p:pic>
        <p:nvPicPr>
          <p:cNvPr id="4" name="Picture 2" descr="undefined"/>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534400" y="1282844"/>
            <a:ext cx="3138527" cy="2812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5037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20040"/>
            <a:ext cx="9601200" cy="1485900"/>
          </a:xfrm>
        </p:spPr>
        <p:txBody>
          <a:bodyPr>
            <a:normAutofit/>
          </a:bodyPr>
          <a:lstStyle/>
          <a:p>
            <a:pPr algn="ctr"/>
            <a:r>
              <a:rPr lang="ru-RU" sz="3200" b="1" dirty="0" err="1">
                <a:latin typeface="Comic Sans MS" panose="030F0702030302020204" pitchFamily="66" charset="0"/>
              </a:rPr>
              <a:t>Қазақстанның</a:t>
            </a:r>
            <a:r>
              <a:rPr lang="ru-RU" sz="3200" b="1" dirty="0">
                <a:latin typeface="Comic Sans MS" panose="030F0702030302020204" pitchFamily="66" charset="0"/>
              </a:rPr>
              <a:t> </a:t>
            </a:r>
            <a:r>
              <a:rPr lang="ru-RU" sz="3200" b="1" dirty="0" err="1">
                <a:latin typeface="Comic Sans MS" panose="030F0702030302020204" pitchFamily="66" charset="0"/>
              </a:rPr>
              <a:t>конвенцияға</a:t>
            </a:r>
            <a:r>
              <a:rPr lang="ru-RU" sz="3200" b="1" dirty="0">
                <a:latin typeface="Comic Sans MS" panose="030F0702030302020204" pitchFamily="66" charset="0"/>
              </a:rPr>
              <a:t> </a:t>
            </a:r>
            <a:r>
              <a:rPr lang="ru-RU" sz="3200" b="1" dirty="0" err="1">
                <a:latin typeface="Comic Sans MS" panose="030F0702030302020204" pitchFamily="66" charset="0"/>
              </a:rPr>
              <a:t>қосылуы</a:t>
            </a:r>
            <a:endParaRPr lang="ru-RU" sz="3200" dirty="0"/>
          </a:p>
        </p:txBody>
      </p:sp>
      <p:sp>
        <p:nvSpPr>
          <p:cNvPr id="3" name="Объект 2"/>
          <p:cNvSpPr>
            <a:spLocks noGrp="1"/>
          </p:cNvSpPr>
          <p:nvPr>
            <p:ph idx="1"/>
          </p:nvPr>
        </p:nvSpPr>
        <p:spPr>
          <a:xfrm>
            <a:off x="1371600" y="1295400"/>
            <a:ext cx="9601200" cy="4754880"/>
          </a:xfrm>
        </p:spPr>
        <p:txBody>
          <a:bodyPr>
            <a:normAutofit/>
          </a:bodyPr>
          <a:lstStyle/>
          <a:p>
            <a:r>
              <a:rPr lang="ru-RU" dirty="0" err="1">
                <a:latin typeface="Comic Sans MS" panose="030F0702030302020204" pitchFamily="66" charset="0"/>
              </a:rPr>
              <a:t>Қазақстан</a:t>
            </a:r>
            <a:r>
              <a:rPr lang="ru-RU" dirty="0">
                <a:latin typeface="Comic Sans MS" panose="030F0702030302020204" pitchFamily="66" charset="0"/>
              </a:rPr>
              <a:t> </a:t>
            </a:r>
            <a:r>
              <a:rPr lang="ru-RU" dirty="0" err="1">
                <a:latin typeface="Comic Sans MS" panose="030F0702030302020204" pitchFamily="66" charset="0"/>
              </a:rPr>
              <a:t>конвенцияға</a:t>
            </a:r>
            <a:r>
              <a:rPr lang="ru-RU" dirty="0">
                <a:latin typeface="Comic Sans MS" panose="030F0702030302020204" pitchFamily="66" charset="0"/>
              </a:rPr>
              <a:t> </a:t>
            </a:r>
            <a:r>
              <a:rPr lang="ru-RU" i="1" dirty="0">
                <a:latin typeface="Comic Sans MS" panose="030F0702030302020204" pitchFamily="66" charset="0"/>
              </a:rPr>
              <a:t>1994 </a:t>
            </a:r>
            <a:r>
              <a:rPr lang="ru-RU" i="1" dirty="0" err="1">
                <a:latin typeface="Comic Sans MS" panose="030F0702030302020204" pitchFamily="66" charset="0"/>
              </a:rPr>
              <a:t>жылы</a:t>
            </a:r>
            <a:r>
              <a:rPr lang="ru-RU" dirty="0">
                <a:latin typeface="Comic Sans MS" panose="030F0702030302020204" pitchFamily="66" charset="0"/>
              </a:rPr>
              <a:t> </a:t>
            </a:r>
            <a:r>
              <a:rPr lang="ru-RU" dirty="0" err="1">
                <a:latin typeface="Comic Sans MS" panose="030F0702030302020204" pitchFamily="66" charset="0"/>
              </a:rPr>
              <a:t>ғана</a:t>
            </a:r>
            <a:r>
              <a:rPr lang="ru-RU" dirty="0">
                <a:latin typeface="Comic Sans MS" panose="030F0702030302020204" pitchFamily="66" charset="0"/>
              </a:rPr>
              <a:t> </a:t>
            </a:r>
            <a:r>
              <a:rPr lang="ru-RU" dirty="0" err="1">
                <a:latin typeface="Comic Sans MS" panose="030F0702030302020204" pitchFamily="66" charset="0"/>
              </a:rPr>
              <a:t>қосылды</a:t>
            </a:r>
            <a:r>
              <a:rPr lang="ru-RU" dirty="0">
                <a:latin typeface="Comic Sans MS" panose="030F0702030302020204" pitchFamily="66" charset="0"/>
              </a:rPr>
              <a:t>. </a:t>
            </a:r>
            <a:r>
              <a:rPr lang="ru-RU" dirty="0" err="1">
                <a:latin typeface="Comic Sans MS" panose="030F0702030302020204" pitchFamily="66" charset="0"/>
              </a:rPr>
              <a:t>Қазақстанның</a:t>
            </a:r>
            <a:r>
              <a:rPr lang="ru-RU" dirty="0">
                <a:latin typeface="Comic Sans MS" panose="030F0702030302020204" pitchFamily="66" charset="0"/>
              </a:rPr>
              <a:t> </a:t>
            </a:r>
            <a:r>
              <a:rPr lang="ru-RU" u="sng" dirty="0" err="1">
                <a:latin typeface="Comic Sans MS" panose="030F0702030302020204" pitchFamily="66" charset="0"/>
                <a:hlinkClick r:id="rId2" tooltip="Экологиялық жүйе"/>
              </a:rPr>
              <a:t>экожүйесі</a:t>
            </a:r>
            <a:r>
              <a:rPr lang="ru-RU" dirty="0">
                <a:latin typeface="Comic Sans MS" panose="030F0702030302020204" pitchFamily="66" charset="0"/>
              </a:rPr>
              <a:t> </a:t>
            </a:r>
            <a:r>
              <a:rPr lang="ru-RU" dirty="0" err="1">
                <a:latin typeface="Comic Sans MS" panose="030F0702030302020204" pitchFamily="66" charset="0"/>
              </a:rPr>
              <a:t>ерекше</a:t>
            </a:r>
            <a:r>
              <a:rPr lang="ru-RU" dirty="0">
                <a:latin typeface="Comic Sans MS" panose="030F0702030302020204" pitchFamily="66" charset="0"/>
              </a:rPr>
              <a:t>. </a:t>
            </a:r>
            <a:r>
              <a:rPr lang="ru-RU" dirty="0" err="1">
                <a:latin typeface="Comic Sans MS" panose="030F0702030302020204" pitchFamily="66" charset="0"/>
              </a:rPr>
              <a:t>Мемлекет</a:t>
            </a:r>
            <a:r>
              <a:rPr lang="ru-RU" dirty="0">
                <a:latin typeface="Comic Sans MS" panose="030F0702030302020204" pitchFamily="66" charset="0"/>
              </a:rPr>
              <a:t> </a:t>
            </a:r>
            <a:r>
              <a:rPr lang="ru-RU" dirty="0" err="1">
                <a:latin typeface="Comic Sans MS" panose="030F0702030302020204" pitchFamily="66" charset="0"/>
              </a:rPr>
              <a:t>аумағында</a:t>
            </a:r>
            <a:r>
              <a:rPr lang="ru-RU" dirty="0">
                <a:latin typeface="Comic Sans MS" panose="030F0702030302020204" pitchFamily="66" charset="0"/>
              </a:rPr>
              <a:t> </a:t>
            </a:r>
            <a:r>
              <a:rPr lang="ru-RU" dirty="0" err="1">
                <a:latin typeface="Comic Sans MS" panose="030F0702030302020204" pitchFamily="66" charset="0"/>
              </a:rPr>
              <a:t>өсетін</a:t>
            </a:r>
            <a:r>
              <a:rPr lang="ru-RU" dirty="0">
                <a:latin typeface="Comic Sans MS" panose="030F0702030302020204" pitchFamily="66" charset="0"/>
              </a:rPr>
              <a:t> </a:t>
            </a:r>
            <a:r>
              <a:rPr lang="ru-RU" dirty="0" err="1">
                <a:latin typeface="Comic Sans MS" panose="030F0702030302020204" pitchFamily="66" charset="0"/>
              </a:rPr>
              <a:t>өсімдіктің</a:t>
            </a:r>
            <a:r>
              <a:rPr lang="ru-RU" dirty="0">
                <a:latin typeface="Comic Sans MS" panose="030F0702030302020204" pitchFamily="66" charset="0"/>
              </a:rPr>
              <a:t> 500-ге </a:t>
            </a:r>
            <a:r>
              <a:rPr lang="ru-RU" dirty="0" err="1">
                <a:latin typeface="Comic Sans MS" panose="030F0702030302020204" pitchFamily="66" charset="0"/>
              </a:rPr>
              <a:t>жуық</a:t>
            </a:r>
            <a:r>
              <a:rPr lang="ru-RU" dirty="0">
                <a:latin typeface="Comic Sans MS" panose="030F0702030302020204" pitchFamily="66" charset="0"/>
              </a:rPr>
              <a:t> </a:t>
            </a:r>
            <a:r>
              <a:rPr lang="ru-RU" dirty="0" err="1">
                <a:latin typeface="Comic Sans MS" panose="030F0702030302020204" pitchFamily="66" charset="0"/>
              </a:rPr>
              <a:t>түріне</a:t>
            </a:r>
            <a:r>
              <a:rPr lang="ru-RU" dirty="0">
                <a:latin typeface="Comic Sans MS" panose="030F0702030302020204" pitchFamily="66" charset="0"/>
              </a:rPr>
              <a:t> </a:t>
            </a:r>
            <a:r>
              <a:rPr lang="ru-RU" dirty="0" err="1">
                <a:latin typeface="Comic Sans MS" panose="030F0702030302020204" pitchFamily="66" charset="0"/>
              </a:rPr>
              <a:t>жоғалып</a:t>
            </a:r>
            <a:r>
              <a:rPr lang="ru-RU" dirty="0">
                <a:latin typeface="Comic Sans MS" panose="030F0702030302020204" pitchFamily="66" charset="0"/>
              </a:rPr>
              <a:t> кету </a:t>
            </a:r>
            <a:r>
              <a:rPr lang="ru-RU" dirty="0" err="1">
                <a:latin typeface="Comic Sans MS" panose="030F0702030302020204" pitchFamily="66" charset="0"/>
              </a:rPr>
              <a:t>қаупі</a:t>
            </a:r>
            <a:r>
              <a:rPr lang="ru-RU" dirty="0">
                <a:latin typeface="Comic Sans MS" panose="030F0702030302020204" pitchFamily="66" charset="0"/>
              </a:rPr>
              <a:t> </a:t>
            </a:r>
            <a:r>
              <a:rPr lang="ru-RU" dirty="0" err="1">
                <a:latin typeface="Comic Sans MS" panose="030F0702030302020204" pitchFamily="66" charset="0"/>
              </a:rPr>
              <a:t>төніп</a:t>
            </a:r>
            <a:r>
              <a:rPr lang="ru-RU" dirty="0">
                <a:latin typeface="Comic Sans MS" panose="030F0702030302020204" pitchFamily="66" charset="0"/>
              </a:rPr>
              <a:t> </a:t>
            </a:r>
            <a:r>
              <a:rPr lang="ru-RU" dirty="0" err="1">
                <a:latin typeface="Comic Sans MS" panose="030F0702030302020204" pitchFamily="66" charset="0"/>
              </a:rPr>
              <a:t>тұр</a:t>
            </a:r>
            <a:r>
              <a:rPr lang="ru-RU" dirty="0">
                <a:latin typeface="Comic Sans MS" panose="030F0702030302020204" pitchFamily="66" charset="0"/>
              </a:rPr>
              <a:t>. </a:t>
            </a:r>
            <a:r>
              <a:rPr lang="ru-RU" dirty="0" err="1">
                <a:latin typeface="Comic Sans MS" panose="030F0702030302020204" pitchFamily="66" charset="0"/>
              </a:rPr>
              <a:t>Қазақстанда</a:t>
            </a:r>
            <a:r>
              <a:rPr lang="ru-RU" dirty="0">
                <a:latin typeface="Comic Sans MS" panose="030F0702030302020204" pitchFamily="66" charset="0"/>
              </a:rPr>
              <a:t> </a:t>
            </a:r>
            <a:r>
              <a:rPr lang="ru-RU" dirty="0" err="1">
                <a:latin typeface="Comic Sans MS" panose="030F0702030302020204" pitchFamily="66" charset="0"/>
              </a:rPr>
              <a:t>ұя</a:t>
            </a:r>
            <a:r>
              <a:rPr lang="ru-RU" dirty="0">
                <a:latin typeface="Comic Sans MS" panose="030F0702030302020204" pitchFamily="66" charset="0"/>
              </a:rPr>
              <a:t> </a:t>
            </a:r>
            <a:r>
              <a:rPr lang="ru-RU" dirty="0" err="1">
                <a:latin typeface="Comic Sans MS" panose="030F0702030302020204" pitchFamily="66" charset="0"/>
              </a:rPr>
              <a:t>тепкен</a:t>
            </a:r>
            <a:r>
              <a:rPr lang="ru-RU" dirty="0">
                <a:latin typeface="Comic Sans MS" panose="030F0702030302020204" pitchFamily="66" charset="0"/>
              </a:rPr>
              <a:t> </a:t>
            </a:r>
            <a:r>
              <a:rPr lang="ru-RU" dirty="0" err="1">
                <a:latin typeface="Comic Sans MS" panose="030F0702030302020204" pitchFamily="66" charset="0"/>
              </a:rPr>
              <a:t>құстардың</a:t>
            </a:r>
            <a:r>
              <a:rPr lang="ru-RU" dirty="0">
                <a:latin typeface="Comic Sans MS" panose="030F0702030302020204" pitchFamily="66" charset="0"/>
              </a:rPr>
              <a:t> 14 </a:t>
            </a:r>
            <a:r>
              <a:rPr lang="ru-RU" dirty="0" err="1">
                <a:latin typeface="Comic Sans MS" panose="030F0702030302020204" pitchFamily="66" charset="0"/>
              </a:rPr>
              <a:t>түрі</a:t>
            </a:r>
            <a:r>
              <a:rPr lang="ru-RU" dirty="0">
                <a:latin typeface="Comic Sans MS" panose="030F0702030302020204" pitchFamily="66" charset="0"/>
              </a:rPr>
              <a:t> </a:t>
            </a:r>
            <a:r>
              <a:rPr lang="ru-RU" dirty="0" err="1">
                <a:latin typeface="Comic Sans MS" panose="030F0702030302020204" pitchFamily="66" charset="0"/>
              </a:rPr>
              <a:t>жаһандық</a:t>
            </a:r>
            <a:r>
              <a:rPr lang="ru-RU" dirty="0">
                <a:latin typeface="Comic Sans MS" panose="030F0702030302020204" pitchFamily="66" charset="0"/>
              </a:rPr>
              <a:t> </a:t>
            </a:r>
            <a:r>
              <a:rPr lang="ru-RU" dirty="0" err="1">
                <a:latin typeface="Comic Sans MS" panose="030F0702030302020204" pitchFamily="66" charset="0"/>
              </a:rPr>
              <a:t>маңызы</a:t>
            </a:r>
            <a:r>
              <a:rPr lang="ru-RU" dirty="0">
                <a:latin typeface="Comic Sans MS" panose="030F0702030302020204" pitchFamily="66" charset="0"/>
              </a:rPr>
              <a:t> бар </a:t>
            </a:r>
            <a:r>
              <a:rPr lang="ru-RU" u="sng" dirty="0" err="1">
                <a:latin typeface="Comic Sans MS" panose="030F0702030302020204" pitchFamily="66" charset="0"/>
                <a:hlinkClick r:id="rId3" tooltip="Құстар"/>
              </a:rPr>
              <a:t>құстар</a:t>
            </a:r>
            <a:r>
              <a:rPr lang="ru-RU" dirty="0">
                <a:latin typeface="Comic Sans MS" panose="030F0702030302020204" pitchFamily="66" charset="0"/>
              </a:rPr>
              <a:t> </a:t>
            </a:r>
            <a:r>
              <a:rPr lang="ru-RU" dirty="0" err="1">
                <a:latin typeface="Comic Sans MS" panose="030F0702030302020204" pitchFamily="66" charset="0"/>
              </a:rPr>
              <a:t>болып</a:t>
            </a:r>
            <a:r>
              <a:rPr lang="ru-RU" dirty="0">
                <a:latin typeface="Comic Sans MS" panose="030F0702030302020204" pitchFamily="66" charset="0"/>
              </a:rPr>
              <a:t> </a:t>
            </a:r>
            <a:r>
              <a:rPr lang="ru-RU" dirty="0" err="1">
                <a:latin typeface="Comic Sans MS" panose="030F0702030302020204" pitchFamily="66" charset="0"/>
              </a:rPr>
              <a:t>табылады</a:t>
            </a:r>
            <a:r>
              <a:rPr lang="ru-RU" dirty="0">
                <a:latin typeface="Comic Sans MS" panose="030F0702030302020204" pitchFamily="66" charset="0"/>
              </a:rPr>
              <a:t>. </a:t>
            </a:r>
            <a:r>
              <a:rPr lang="ru-RU" dirty="0" err="1">
                <a:latin typeface="Comic Sans MS" panose="030F0702030302020204" pitchFamily="66" charset="0"/>
              </a:rPr>
              <a:t>Қазақстанда</a:t>
            </a:r>
            <a:r>
              <a:rPr lang="ru-RU" dirty="0">
                <a:latin typeface="Comic Sans MS" panose="030F0702030302020204" pitchFamily="66" charset="0"/>
              </a:rPr>
              <a:t> </a:t>
            </a:r>
            <a:r>
              <a:rPr lang="ru-RU" dirty="0" err="1">
                <a:latin typeface="Comic Sans MS" panose="030F0702030302020204" pitchFamily="66" charset="0"/>
              </a:rPr>
              <a:t>тіркелген</a:t>
            </a:r>
            <a:r>
              <a:rPr lang="ru-RU" dirty="0">
                <a:latin typeface="Comic Sans MS" panose="030F0702030302020204" pitchFamily="66" charset="0"/>
              </a:rPr>
              <a:t> </a:t>
            </a:r>
            <a:r>
              <a:rPr lang="ru-RU" u="sng" dirty="0" err="1">
                <a:latin typeface="Comic Sans MS" panose="030F0702030302020204" pitchFamily="66" charset="0"/>
                <a:hlinkClick r:id="rId4" tooltip="Омыртқалылар"/>
              </a:rPr>
              <a:t>омыртқалылардың</a:t>
            </a:r>
            <a:r>
              <a:rPr lang="ru-RU" dirty="0">
                <a:latin typeface="Comic Sans MS" panose="030F0702030302020204" pitchFamily="66" charset="0"/>
              </a:rPr>
              <a:t> 236 </a:t>
            </a:r>
            <a:r>
              <a:rPr lang="ru-RU" dirty="0" err="1">
                <a:latin typeface="Comic Sans MS" panose="030F0702030302020204" pitchFamily="66" charset="0"/>
              </a:rPr>
              <a:t>түрі</a:t>
            </a:r>
            <a:r>
              <a:rPr lang="ru-RU" dirty="0">
                <a:latin typeface="Comic Sans MS" panose="030F0702030302020204" pitchFamily="66" charset="0"/>
              </a:rPr>
              <a:t> </a:t>
            </a:r>
            <a:r>
              <a:rPr lang="ru-RU" u="sng" dirty="0" err="1">
                <a:latin typeface="Comic Sans MS" panose="030F0702030302020204" pitchFamily="66" charset="0"/>
                <a:hlinkClick r:id="rId5" tooltip="Қызыл кітап"/>
              </a:rPr>
              <a:t>қызыл</a:t>
            </a:r>
            <a:r>
              <a:rPr lang="ru-RU" u="sng" dirty="0">
                <a:latin typeface="Comic Sans MS" panose="030F0702030302020204" pitchFamily="66" charset="0"/>
                <a:hlinkClick r:id="rId5" tooltip="Қызыл кітап"/>
              </a:rPr>
              <a:t> </a:t>
            </a:r>
            <a:r>
              <a:rPr lang="ru-RU" u="sng" dirty="0" err="1">
                <a:latin typeface="Comic Sans MS" panose="030F0702030302020204" pitchFamily="66" charset="0"/>
                <a:hlinkClick r:id="rId5" tooltip="Қызыл кітап"/>
              </a:rPr>
              <a:t>кітапқа</a:t>
            </a:r>
            <a:r>
              <a:rPr lang="ru-RU" dirty="0">
                <a:latin typeface="Comic Sans MS" panose="030F0702030302020204" pitchFamily="66" charset="0"/>
              </a:rPr>
              <a:t> </a:t>
            </a:r>
            <a:r>
              <a:rPr lang="ru-RU" dirty="0" err="1">
                <a:latin typeface="Comic Sans MS" panose="030F0702030302020204" pitchFamily="66" charset="0"/>
              </a:rPr>
              <a:t>енген</a:t>
            </a:r>
            <a:r>
              <a:rPr lang="ru-RU" dirty="0">
                <a:latin typeface="Comic Sans MS" panose="030F0702030302020204" pitchFamily="66" charset="0"/>
              </a:rPr>
              <a:t>. </a:t>
            </a:r>
            <a:r>
              <a:rPr lang="ru-RU" dirty="0" err="1">
                <a:latin typeface="Comic Sans MS" panose="030F0702030302020204" pitchFamily="66" charset="0"/>
              </a:rPr>
              <a:t>Республикада</a:t>
            </a:r>
            <a:r>
              <a:rPr lang="ru-RU" dirty="0">
                <a:latin typeface="Comic Sans MS" panose="030F0702030302020204" pitchFamily="66" charset="0"/>
              </a:rPr>
              <a:t> </a:t>
            </a:r>
            <a:r>
              <a:rPr lang="ru-RU" i="1" dirty="0">
                <a:latin typeface="Comic Sans MS" panose="030F0702030302020204" pitchFamily="66" charset="0"/>
              </a:rPr>
              <a:t>2004-2015 </a:t>
            </a:r>
            <a:r>
              <a:rPr lang="ru-RU" i="1" dirty="0" err="1">
                <a:latin typeface="Comic Sans MS" panose="030F0702030302020204" pitchFamily="66" charset="0"/>
              </a:rPr>
              <a:t>жылдарға</a:t>
            </a:r>
            <a:r>
              <a:rPr lang="ru-RU" dirty="0">
                <a:latin typeface="Comic Sans MS" panose="030F0702030302020204" pitchFamily="66" charset="0"/>
              </a:rPr>
              <a:t> </a:t>
            </a:r>
            <a:r>
              <a:rPr lang="ru-RU" dirty="0" err="1">
                <a:latin typeface="Comic Sans MS" panose="030F0702030302020204" pitchFamily="66" charset="0"/>
              </a:rPr>
              <a:t>арналған</a:t>
            </a:r>
            <a:r>
              <a:rPr lang="ru-RU" dirty="0">
                <a:latin typeface="Comic Sans MS" panose="030F0702030302020204" pitchFamily="66" charset="0"/>
              </a:rPr>
              <a:t> </a:t>
            </a:r>
            <a:r>
              <a:rPr lang="ru-RU" u="sng" dirty="0" err="1">
                <a:latin typeface="Comic Sans MS" panose="030F0702030302020204" pitchFamily="66" charset="0"/>
                <a:hlinkClick r:id="rId6" tooltip="Қазақстан"/>
              </a:rPr>
              <a:t>қазақстанның</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a:t>
            </a:r>
            <a:r>
              <a:rPr lang="ru-RU" dirty="0" err="1">
                <a:latin typeface="Comic Sans MS" panose="030F0702030302020204" pitchFamily="66" charset="0"/>
              </a:rPr>
              <a:t>қауіпсіздігі</a:t>
            </a:r>
            <a:r>
              <a:rPr lang="ru-RU" dirty="0">
                <a:latin typeface="Comic Sans MS" panose="030F0702030302020204" pitchFamily="66" charset="0"/>
              </a:rPr>
              <a:t> </a:t>
            </a:r>
            <a:r>
              <a:rPr lang="ru-RU" dirty="0" err="1">
                <a:latin typeface="Comic Sans MS" panose="030F0702030302020204" pitchFamily="66" charset="0"/>
              </a:rPr>
              <a:t>туралы</a:t>
            </a:r>
            <a:r>
              <a:rPr lang="ru-RU" dirty="0">
                <a:latin typeface="Comic Sans MS" panose="030F0702030302020204" pitchFamily="66" charset="0"/>
              </a:rPr>
              <a:t> </a:t>
            </a:r>
            <a:r>
              <a:rPr lang="ru-RU" dirty="0" err="1">
                <a:latin typeface="Comic Sans MS" panose="030F0702030302020204" pitchFamily="66" charset="0"/>
              </a:rPr>
              <a:t>концепцияция</a:t>
            </a:r>
            <a:r>
              <a:rPr lang="ru-RU" dirty="0">
                <a:latin typeface="Comic Sans MS" panose="030F0702030302020204" pitchFamily="66" charset="0"/>
              </a:rPr>
              <a:t> </a:t>
            </a:r>
            <a:r>
              <a:rPr lang="ru-RU" dirty="0" err="1">
                <a:latin typeface="Comic Sans MS" panose="030F0702030302020204" pitchFamily="66" charset="0"/>
              </a:rPr>
              <a:t>қабылданған</a:t>
            </a:r>
            <a:r>
              <a:rPr lang="ru-RU" dirty="0">
                <a:latin typeface="Comic Sans MS" panose="030F0702030302020204" pitchFamily="66" charset="0"/>
              </a:rPr>
              <a:t>. </a:t>
            </a:r>
            <a:r>
              <a:rPr lang="ru-RU" dirty="0" err="1">
                <a:latin typeface="Comic Sans MS" panose="030F0702030302020204" pitchFamily="66" charset="0"/>
              </a:rPr>
              <a:t>Биоалуан</a:t>
            </a:r>
            <a:r>
              <a:rPr lang="ru-RU" dirty="0">
                <a:latin typeface="Comic Sans MS" panose="030F0702030302020204" pitchFamily="66" charset="0"/>
              </a:rPr>
              <a:t> </a:t>
            </a:r>
            <a:r>
              <a:rPr lang="ru-RU" dirty="0" err="1">
                <a:latin typeface="Comic Sans MS" panose="030F0702030302020204" pitchFamily="66" charset="0"/>
              </a:rPr>
              <a:t>түрлілікті</a:t>
            </a:r>
            <a:r>
              <a:rPr lang="ru-RU" dirty="0">
                <a:latin typeface="Comic Sans MS" panose="030F0702030302020204" pitchFamily="66" charset="0"/>
              </a:rPr>
              <a:t> </a:t>
            </a:r>
            <a:r>
              <a:rPr lang="ru-RU" dirty="0" err="1">
                <a:latin typeface="Comic Sans MS" panose="030F0702030302020204" pitchFamily="66" charset="0"/>
              </a:rPr>
              <a:t>сақтап</a:t>
            </a:r>
            <a:r>
              <a:rPr lang="ru-RU" dirty="0">
                <a:latin typeface="Comic Sans MS" panose="030F0702030302020204" pitchFamily="66" charset="0"/>
              </a:rPr>
              <a:t> </a:t>
            </a:r>
            <a:r>
              <a:rPr lang="ru-RU" dirty="0" err="1">
                <a:latin typeface="Comic Sans MS" panose="030F0702030302020204" pitchFamily="66" charset="0"/>
              </a:rPr>
              <a:t>қалудың</a:t>
            </a:r>
            <a:r>
              <a:rPr lang="ru-RU" dirty="0">
                <a:latin typeface="Comic Sans MS" panose="030F0702030302020204" pitchFamily="66" charset="0"/>
              </a:rPr>
              <a:t> </a:t>
            </a:r>
            <a:r>
              <a:rPr lang="ru-RU" dirty="0" err="1">
                <a:latin typeface="Comic Sans MS" panose="030F0702030302020204" pitchFamily="66" charset="0"/>
              </a:rPr>
              <a:t>тиімді</a:t>
            </a:r>
            <a:r>
              <a:rPr lang="ru-RU" dirty="0">
                <a:latin typeface="Comic Sans MS" panose="030F0702030302020204" pitchFamily="66" charset="0"/>
              </a:rPr>
              <a:t> </a:t>
            </a:r>
            <a:r>
              <a:rPr lang="ru-RU" dirty="0" err="1">
                <a:latin typeface="Comic Sans MS" panose="030F0702030302020204" pitchFamily="66" charset="0"/>
              </a:rPr>
              <a:t>шарасы</a:t>
            </a:r>
            <a:r>
              <a:rPr lang="ru-RU" dirty="0">
                <a:latin typeface="Comic Sans MS" panose="030F0702030302020204" pitchFamily="66" charset="0"/>
              </a:rPr>
              <a:t> </a:t>
            </a:r>
            <a:r>
              <a:rPr lang="ru-RU" dirty="0" err="1">
                <a:latin typeface="Comic Sans MS" panose="030F0702030302020204" pitchFamily="66" charset="0"/>
              </a:rPr>
              <a:t>ерекше</a:t>
            </a:r>
            <a:r>
              <a:rPr lang="ru-RU" dirty="0">
                <a:latin typeface="Comic Sans MS" panose="030F0702030302020204" pitchFamily="66" charset="0"/>
              </a:rPr>
              <a:t> </a:t>
            </a:r>
            <a:r>
              <a:rPr lang="ru-RU" dirty="0" err="1">
                <a:latin typeface="Comic Sans MS" panose="030F0702030302020204" pitchFamily="66" charset="0"/>
              </a:rPr>
              <a:t>күзетілетін</a:t>
            </a:r>
            <a:r>
              <a:rPr lang="ru-RU" dirty="0">
                <a:latin typeface="Comic Sans MS" panose="030F0702030302020204" pitchFamily="66" charset="0"/>
              </a:rPr>
              <a:t> </a:t>
            </a:r>
            <a:r>
              <a:rPr lang="ru-RU" dirty="0" err="1">
                <a:latin typeface="Comic Sans MS" panose="030F0702030302020204" pitchFamily="66" charset="0"/>
              </a:rPr>
              <a:t>табиғи</a:t>
            </a:r>
            <a:r>
              <a:rPr lang="ru-RU" dirty="0">
                <a:latin typeface="Comic Sans MS" panose="030F0702030302020204" pitchFamily="66" charset="0"/>
              </a:rPr>
              <a:t> </a:t>
            </a:r>
            <a:r>
              <a:rPr lang="ru-RU" dirty="0" err="1">
                <a:latin typeface="Comic Sans MS" panose="030F0702030302020204" pitchFamily="66" charset="0"/>
              </a:rPr>
              <a:t>аумақтар</a:t>
            </a:r>
            <a:r>
              <a:rPr lang="ru-RU" dirty="0">
                <a:latin typeface="Comic Sans MS" panose="030F0702030302020204" pitchFamily="66" charset="0"/>
              </a:rPr>
              <a:t> </a:t>
            </a:r>
            <a:r>
              <a:rPr lang="ru-RU" dirty="0" err="1">
                <a:latin typeface="Comic Sans MS" panose="030F0702030302020204" pitchFamily="66" charset="0"/>
              </a:rPr>
              <a:t>құру</a:t>
            </a:r>
            <a:r>
              <a:rPr lang="ru-RU" dirty="0">
                <a:latin typeface="Comic Sans MS" panose="030F0702030302020204" pitchFamily="66" charset="0"/>
              </a:rPr>
              <a:t> </a:t>
            </a:r>
            <a:r>
              <a:rPr lang="ru-RU" dirty="0" err="1">
                <a:latin typeface="Comic Sans MS" panose="030F0702030302020204" pitchFamily="66" charset="0"/>
              </a:rPr>
              <a:t>болып</a:t>
            </a:r>
            <a:r>
              <a:rPr lang="ru-RU" dirty="0">
                <a:latin typeface="Comic Sans MS" panose="030F0702030302020204" pitchFamily="66" charset="0"/>
              </a:rPr>
              <a:t> </a:t>
            </a:r>
            <a:r>
              <a:rPr lang="ru-RU" dirty="0" err="1">
                <a:latin typeface="Comic Sans MS" panose="030F0702030302020204" pitchFamily="66" charset="0"/>
              </a:rPr>
              <a:t>табылады</a:t>
            </a:r>
            <a:r>
              <a:rPr lang="ru-RU" dirty="0">
                <a:latin typeface="Comic Sans MS" panose="030F0702030302020204" pitchFamily="66" charset="0"/>
              </a:rPr>
              <a:t>.</a:t>
            </a:r>
          </a:p>
          <a:p>
            <a:r>
              <a:rPr lang="ru-RU" dirty="0" err="1">
                <a:latin typeface="Comic Sans MS" panose="030F0702030302020204" pitchFamily="66" charset="0"/>
              </a:rPr>
              <a:t>Қазақстанда</a:t>
            </a:r>
            <a:r>
              <a:rPr lang="ru-RU" dirty="0">
                <a:latin typeface="Comic Sans MS" panose="030F0702030302020204" pitchFamily="66" charset="0"/>
              </a:rPr>
              <a:t> </a:t>
            </a:r>
            <a:r>
              <a:rPr lang="ru-RU" dirty="0" err="1">
                <a:latin typeface="Comic Sans MS" panose="030F0702030302020204" pitchFamily="66" charset="0"/>
              </a:rPr>
              <a:t>оның</a:t>
            </a:r>
            <a:r>
              <a:rPr lang="ru-RU" dirty="0">
                <a:latin typeface="Comic Sans MS" panose="030F0702030302020204" pitchFamily="66" charset="0"/>
              </a:rPr>
              <a:t> </a:t>
            </a:r>
            <a:r>
              <a:rPr lang="ru-RU" dirty="0" err="1">
                <a:latin typeface="Comic Sans MS" panose="030F0702030302020204" pitchFamily="66" charset="0"/>
              </a:rPr>
              <a:t>аумағы</a:t>
            </a:r>
            <a:r>
              <a:rPr lang="ru-RU" dirty="0">
                <a:latin typeface="Comic Sans MS" panose="030F0702030302020204" pitchFamily="66" charset="0"/>
              </a:rPr>
              <a:t> 13,5 млн. </a:t>
            </a:r>
            <a:r>
              <a:rPr lang="ru-RU" dirty="0" err="1">
                <a:latin typeface="Comic Sans MS" panose="030F0702030302020204" pitchFamily="66" charset="0"/>
              </a:rPr>
              <a:t>Гектарды</a:t>
            </a:r>
            <a:r>
              <a:rPr lang="ru-RU" dirty="0">
                <a:latin typeface="Comic Sans MS" panose="030F0702030302020204" pitchFamily="66" charset="0"/>
              </a:rPr>
              <a:t> </a:t>
            </a:r>
            <a:r>
              <a:rPr lang="ru-RU" dirty="0" err="1">
                <a:latin typeface="Comic Sans MS" panose="030F0702030302020204" pitchFamily="66" charset="0"/>
              </a:rPr>
              <a:t>немесе</a:t>
            </a:r>
            <a:r>
              <a:rPr lang="ru-RU" dirty="0">
                <a:latin typeface="Comic Sans MS" panose="030F0702030302020204" pitchFamily="66" charset="0"/>
              </a:rPr>
              <a:t> </a:t>
            </a:r>
            <a:r>
              <a:rPr lang="ru-RU" dirty="0" err="1">
                <a:latin typeface="Comic Sans MS" panose="030F0702030302020204" pitchFamily="66" charset="0"/>
              </a:rPr>
              <a:t>барлық</a:t>
            </a:r>
            <a:r>
              <a:rPr lang="ru-RU" dirty="0">
                <a:latin typeface="Comic Sans MS" panose="030F0702030302020204" pitchFamily="66" charset="0"/>
              </a:rPr>
              <a:t> </a:t>
            </a:r>
            <a:r>
              <a:rPr lang="ru-RU" dirty="0" err="1">
                <a:latin typeface="Comic Sans MS" panose="030F0702030302020204" pitchFamily="66" charset="0"/>
              </a:rPr>
              <a:t>аумақтың</a:t>
            </a:r>
            <a:r>
              <a:rPr lang="ru-RU" dirty="0">
                <a:latin typeface="Comic Sans MS" panose="030F0702030302020204" pitchFamily="66" charset="0"/>
              </a:rPr>
              <a:t> 4,9 </a:t>
            </a:r>
            <a:r>
              <a:rPr lang="ru-RU" dirty="0" err="1">
                <a:latin typeface="Comic Sans MS" panose="030F0702030302020204" pitchFamily="66" charset="0"/>
              </a:rPr>
              <a:t>пайызын</a:t>
            </a:r>
            <a:r>
              <a:rPr lang="ru-RU" dirty="0">
                <a:latin typeface="Comic Sans MS" panose="030F0702030302020204" pitchFamily="66" charset="0"/>
              </a:rPr>
              <a:t> </a:t>
            </a:r>
            <a:r>
              <a:rPr lang="ru-RU" dirty="0" err="1">
                <a:latin typeface="Comic Sans MS" panose="030F0702030302020204" pitchFamily="66" charset="0"/>
              </a:rPr>
              <a:t>құрайды</a:t>
            </a:r>
            <a:r>
              <a:rPr lang="ru-RU" dirty="0">
                <a:latin typeface="Comic Sans MS" panose="030F0702030302020204" pitchFamily="66" charset="0"/>
              </a:rPr>
              <a:t>. </a:t>
            </a:r>
            <a:r>
              <a:rPr lang="ru-RU" dirty="0" err="1">
                <a:latin typeface="Comic Sans MS" panose="030F0702030302020204" pitchFamily="66" charset="0"/>
              </a:rPr>
              <a:t>Экологиялық</a:t>
            </a:r>
            <a:r>
              <a:rPr lang="ru-RU" dirty="0">
                <a:latin typeface="Comic Sans MS" panose="030F0702030302020204" pitchFamily="66" charset="0"/>
              </a:rPr>
              <a:t> тепе-</a:t>
            </a:r>
            <a:r>
              <a:rPr lang="ru-RU" dirty="0" err="1">
                <a:latin typeface="Comic Sans MS" panose="030F0702030302020204" pitchFamily="66" charset="0"/>
              </a:rPr>
              <a:t>теңдікті</a:t>
            </a:r>
            <a:r>
              <a:rPr lang="ru-RU" dirty="0">
                <a:latin typeface="Comic Sans MS" panose="030F0702030302020204" pitchFamily="66" charset="0"/>
              </a:rPr>
              <a:t> </a:t>
            </a:r>
            <a:r>
              <a:rPr lang="ru-RU" dirty="0" err="1">
                <a:latin typeface="Comic Sans MS" panose="030F0702030302020204" pitchFamily="66" charset="0"/>
              </a:rPr>
              <a:t>сақтауға</a:t>
            </a:r>
            <a:r>
              <a:rPr lang="ru-RU" dirty="0">
                <a:latin typeface="Comic Sans MS" panose="030F0702030302020204" pitchFamily="66" charset="0"/>
              </a:rPr>
              <a:t> </a:t>
            </a:r>
            <a:r>
              <a:rPr lang="ru-RU" dirty="0" err="1">
                <a:latin typeface="Comic Sans MS" panose="030F0702030302020204" pitchFamily="66" charset="0"/>
              </a:rPr>
              <a:t>бұл</a:t>
            </a:r>
            <a:r>
              <a:rPr lang="ru-RU" dirty="0">
                <a:latin typeface="Comic Sans MS" panose="030F0702030302020204" pitchFamily="66" charset="0"/>
              </a:rPr>
              <a:t> </a:t>
            </a:r>
            <a:r>
              <a:rPr lang="ru-RU" dirty="0" err="1">
                <a:latin typeface="Comic Sans MS" panose="030F0702030302020204" pitchFamily="66" charset="0"/>
              </a:rPr>
              <a:t>жеткіліксіз</a:t>
            </a:r>
            <a:r>
              <a:rPr lang="ru-RU" dirty="0">
                <a:latin typeface="Comic Sans MS" panose="030F0702030302020204" pitchFamily="66" charset="0"/>
              </a:rPr>
              <a:t>. </a:t>
            </a:r>
            <a:r>
              <a:rPr lang="ru-RU" dirty="0" err="1">
                <a:latin typeface="Comic Sans MS" panose="030F0702030302020204" pitchFamily="66" charset="0"/>
              </a:rPr>
              <a:t>Әлемдік</a:t>
            </a:r>
            <a:r>
              <a:rPr lang="ru-RU" dirty="0">
                <a:latin typeface="Comic Sans MS" panose="030F0702030302020204" pitchFamily="66" charset="0"/>
              </a:rPr>
              <a:t> </a:t>
            </a:r>
            <a:r>
              <a:rPr lang="ru-RU" u="sng" dirty="0">
                <a:latin typeface="Comic Sans MS" panose="030F0702030302020204" pitchFamily="66" charset="0"/>
                <a:hlinkClick r:id="rId7" tooltip="Стандарт"/>
              </a:rPr>
              <a:t>стандарт</a:t>
            </a:r>
            <a:r>
              <a:rPr lang="ru-RU" dirty="0">
                <a:latin typeface="Comic Sans MS" panose="030F0702030302020204" pitchFamily="66" charset="0"/>
              </a:rPr>
              <a:t> - 10 </a:t>
            </a:r>
            <a:r>
              <a:rPr lang="ru-RU" dirty="0" err="1">
                <a:latin typeface="Comic Sans MS" panose="030F0702030302020204" pitchFamily="66" charset="0"/>
              </a:rPr>
              <a:t>пайыз</a:t>
            </a:r>
            <a:r>
              <a:rPr lang="ru-RU" dirty="0">
                <a:latin typeface="Comic Sans MS" panose="030F0702030302020204" pitchFamily="66" charset="0"/>
              </a:rPr>
              <a:t>. </a:t>
            </a:r>
            <a:r>
              <a:rPr lang="ru-RU" dirty="0" err="1">
                <a:latin typeface="Comic Sans MS" panose="030F0702030302020204" pitchFamily="66" charset="0"/>
              </a:rPr>
              <a:t>Дамыту</a:t>
            </a:r>
            <a:r>
              <a:rPr lang="ru-RU" dirty="0">
                <a:latin typeface="Comic Sans MS" panose="030F0702030302020204" pitchFamily="66" charset="0"/>
              </a:rPr>
              <a:t> </a:t>
            </a:r>
            <a:r>
              <a:rPr lang="ru-RU" dirty="0" err="1">
                <a:latin typeface="Comic Sans MS" panose="030F0702030302020204" pitchFamily="66" charset="0"/>
              </a:rPr>
              <a:t>және</a:t>
            </a:r>
            <a:r>
              <a:rPr lang="ru-RU" dirty="0">
                <a:latin typeface="Comic Sans MS" panose="030F0702030302020204" pitchFamily="66" charset="0"/>
              </a:rPr>
              <a:t> </a:t>
            </a:r>
            <a:r>
              <a:rPr lang="ru-RU" dirty="0" err="1">
                <a:latin typeface="Comic Sans MS" panose="030F0702030302020204" pitchFamily="66" charset="0"/>
              </a:rPr>
              <a:t>орналастыру</a:t>
            </a:r>
            <a:r>
              <a:rPr lang="ru-RU" dirty="0">
                <a:latin typeface="Comic Sans MS" panose="030F0702030302020204" pitchFamily="66" charset="0"/>
              </a:rPr>
              <a:t> </a:t>
            </a:r>
            <a:r>
              <a:rPr lang="ru-RU" dirty="0" err="1">
                <a:latin typeface="Comic Sans MS" panose="030F0702030302020204" pitchFamily="66" charset="0"/>
              </a:rPr>
              <a:t>концепциясы</a:t>
            </a:r>
            <a:r>
              <a:rPr lang="ru-RU" dirty="0">
                <a:latin typeface="Comic Sans MS" panose="030F0702030302020204" pitchFamily="66" charset="0"/>
              </a:rPr>
              <a:t> </a:t>
            </a:r>
            <a:r>
              <a:rPr lang="ru-RU" dirty="0" err="1">
                <a:latin typeface="Comic Sans MS" panose="030F0702030302020204" pitchFamily="66" charset="0"/>
              </a:rPr>
              <a:t>бойынша</a:t>
            </a:r>
            <a:r>
              <a:rPr lang="ru-RU" dirty="0">
                <a:latin typeface="Comic Sans MS" panose="030F0702030302020204" pitchFamily="66" charset="0"/>
              </a:rPr>
              <a:t> </a:t>
            </a:r>
            <a:r>
              <a:rPr lang="ru-RU" dirty="0" err="1">
                <a:latin typeface="Comic Sans MS" panose="030F0702030302020204" pitchFamily="66" charset="0"/>
              </a:rPr>
              <a:t>ерекше</a:t>
            </a:r>
            <a:r>
              <a:rPr lang="ru-RU" dirty="0">
                <a:latin typeface="Comic Sans MS" panose="030F0702030302020204" pitchFamily="66" charset="0"/>
              </a:rPr>
              <a:t> </a:t>
            </a:r>
            <a:r>
              <a:rPr lang="ru-RU" dirty="0" err="1">
                <a:latin typeface="Comic Sans MS" panose="030F0702030302020204" pitchFamily="66" charset="0"/>
              </a:rPr>
              <a:t>күзетілетін</a:t>
            </a:r>
            <a:r>
              <a:rPr lang="ru-RU" dirty="0">
                <a:latin typeface="Comic Sans MS" panose="030F0702030302020204" pitchFamily="66" charset="0"/>
              </a:rPr>
              <a:t> </a:t>
            </a:r>
            <a:r>
              <a:rPr lang="ru-RU" dirty="0" err="1">
                <a:latin typeface="Comic Sans MS" panose="030F0702030302020204" pitchFamily="66" charset="0"/>
              </a:rPr>
              <a:t>табиғи</a:t>
            </a:r>
            <a:r>
              <a:rPr lang="ru-RU" dirty="0">
                <a:latin typeface="Comic Sans MS" panose="030F0702030302020204" pitchFamily="66" charset="0"/>
              </a:rPr>
              <a:t> </a:t>
            </a:r>
            <a:r>
              <a:rPr lang="ru-RU" dirty="0" err="1">
                <a:latin typeface="Comic Sans MS" panose="030F0702030302020204" pitchFamily="66" charset="0"/>
              </a:rPr>
              <a:t>аумақтарды</a:t>
            </a:r>
            <a:r>
              <a:rPr lang="ru-RU" dirty="0">
                <a:latin typeface="Comic Sans MS" panose="030F0702030302020204" pitchFamily="66" charset="0"/>
              </a:rPr>
              <a:t> 17,5 млн. </a:t>
            </a:r>
            <a:r>
              <a:rPr lang="ru-RU" dirty="0" err="1">
                <a:latin typeface="Comic Sans MS" panose="030F0702030302020204" pitchFamily="66" charset="0"/>
              </a:rPr>
              <a:t>Гектарға</a:t>
            </a:r>
            <a:r>
              <a:rPr lang="ru-RU" dirty="0">
                <a:latin typeface="Comic Sans MS" panose="030F0702030302020204" pitchFamily="66" charset="0"/>
              </a:rPr>
              <a:t> </a:t>
            </a:r>
            <a:r>
              <a:rPr lang="ru-RU" dirty="0" err="1">
                <a:latin typeface="Comic Sans MS" panose="030F0702030302020204" pitchFamily="66" charset="0"/>
              </a:rPr>
              <a:t>дейін</a:t>
            </a:r>
            <a:r>
              <a:rPr lang="ru-RU" dirty="0">
                <a:latin typeface="Comic Sans MS" panose="030F0702030302020204" pitchFamily="66" charset="0"/>
              </a:rPr>
              <a:t> </a:t>
            </a:r>
            <a:r>
              <a:rPr lang="ru-RU" dirty="0" err="1">
                <a:latin typeface="Comic Sans MS" panose="030F0702030302020204" pitchFamily="66" charset="0"/>
              </a:rPr>
              <a:t>арттыру</a:t>
            </a:r>
            <a:r>
              <a:rPr lang="ru-RU" dirty="0">
                <a:latin typeface="Comic Sans MS" panose="030F0702030302020204" pitchFamily="66" charset="0"/>
              </a:rPr>
              <a:t> </a:t>
            </a:r>
            <a:r>
              <a:rPr lang="ru-RU" dirty="0" err="1">
                <a:latin typeface="Comic Sans MS" panose="030F0702030302020204" pitchFamily="66" charset="0"/>
              </a:rPr>
              <a:t>көзделген</a:t>
            </a:r>
            <a:r>
              <a:rPr lang="ru-RU" dirty="0">
                <a:latin typeface="Comic Sans MS" panose="030F0702030302020204" pitchFamily="66" charset="0"/>
              </a:rPr>
              <a:t>.</a:t>
            </a:r>
          </a:p>
          <a:p>
            <a:endParaRPr lang="ru-RU" dirty="0"/>
          </a:p>
        </p:txBody>
      </p:sp>
    </p:spTree>
    <p:extLst>
      <p:ext uri="{BB962C8B-B14F-4D97-AF65-F5344CB8AC3E}">
        <p14:creationId xmlns:p14="http://schemas.microsoft.com/office/powerpoint/2010/main" val="3392127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err="1">
                <a:latin typeface="Comic Sans MS" panose="030F0702030302020204" pitchFamily="66" charset="0"/>
              </a:rPr>
              <a:t>Халықаралық</a:t>
            </a:r>
            <a:r>
              <a:rPr lang="ru-RU" sz="3200" dirty="0">
                <a:latin typeface="Comic Sans MS" panose="030F0702030302020204" pitchFamily="66" charset="0"/>
              </a:rPr>
              <a:t> </a:t>
            </a:r>
            <a:r>
              <a:rPr lang="ru-RU" sz="3200" dirty="0" err="1">
                <a:latin typeface="Comic Sans MS" panose="030F0702030302020204" pitchFamily="66" charset="0"/>
              </a:rPr>
              <a:t>биологиялық</a:t>
            </a:r>
            <a:r>
              <a:rPr lang="ru-RU" sz="3200" dirty="0">
                <a:latin typeface="Comic Sans MS" panose="030F0702030302020204" pitchFamily="66" charset="0"/>
              </a:rPr>
              <a:t> </a:t>
            </a:r>
            <a:r>
              <a:rPr lang="ru-RU" sz="3200" dirty="0" err="1">
                <a:latin typeface="Comic Sans MS" panose="030F0702030302020204" pitchFamily="66" charset="0"/>
              </a:rPr>
              <a:t>алуан</a:t>
            </a:r>
            <a:r>
              <a:rPr lang="ru-RU" sz="3200" dirty="0">
                <a:latin typeface="Comic Sans MS" panose="030F0702030302020204" pitchFamily="66" charset="0"/>
              </a:rPr>
              <a:t> </a:t>
            </a:r>
            <a:r>
              <a:rPr lang="ru-RU" sz="3200" dirty="0" err="1">
                <a:latin typeface="Comic Sans MS" panose="030F0702030302020204" pitchFamily="66" charset="0"/>
              </a:rPr>
              <a:t>түрлілік</a:t>
            </a:r>
            <a:r>
              <a:rPr lang="ru-RU" sz="3200" dirty="0">
                <a:latin typeface="Comic Sans MS" panose="030F0702030302020204" pitchFamily="66" charset="0"/>
              </a:rPr>
              <a:t> </a:t>
            </a:r>
            <a:r>
              <a:rPr lang="ru-RU" sz="3200" dirty="0" err="1">
                <a:latin typeface="Comic Sans MS" panose="030F0702030302020204" pitchFamily="66" charset="0"/>
              </a:rPr>
              <a:t>күні</a:t>
            </a:r>
            <a:endParaRPr lang="ru-RU" sz="3200" dirty="0"/>
          </a:p>
        </p:txBody>
      </p:sp>
      <p:sp>
        <p:nvSpPr>
          <p:cNvPr id="3" name="Объект 2"/>
          <p:cNvSpPr>
            <a:spLocks noGrp="1"/>
          </p:cNvSpPr>
          <p:nvPr>
            <p:ph idx="1"/>
          </p:nvPr>
        </p:nvSpPr>
        <p:spPr>
          <a:xfrm>
            <a:off x="1371600" y="2286000"/>
            <a:ext cx="5410200" cy="3581400"/>
          </a:xfrm>
        </p:spPr>
        <p:txBody>
          <a:bodyPr/>
          <a:lstStyle/>
          <a:p>
            <a:r>
              <a:rPr lang="ru-RU" b="1" dirty="0"/>
              <a:t>29 </a:t>
            </a:r>
            <a:r>
              <a:rPr lang="ru-RU" b="1" dirty="0" err="1"/>
              <a:t>желтоқсан</a:t>
            </a:r>
            <a:r>
              <a:rPr lang="ru-RU" dirty="0"/>
              <a:t> - </a:t>
            </a:r>
            <a:r>
              <a:rPr lang="ru-RU" dirty="0" err="1"/>
              <a:t>Халықаралық</a:t>
            </a:r>
            <a:r>
              <a:rPr lang="ru-RU" dirty="0"/>
              <a:t> </a:t>
            </a:r>
            <a:r>
              <a:rPr lang="ru-RU" dirty="0" err="1"/>
              <a:t>биологиялық</a:t>
            </a:r>
            <a:r>
              <a:rPr lang="ru-RU" dirty="0"/>
              <a:t> </a:t>
            </a:r>
            <a:r>
              <a:rPr lang="ru-RU" dirty="0" err="1"/>
              <a:t>алуан</a:t>
            </a:r>
            <a:r>
              <a:rPr lang="ru-RU" dirty="0"/>
              <a:t> </a:t>
            </a:r>
            <a:r>
              <a:rPr lang="ru-RU" dirty="0" err="1"/>
              <a:t>түрлілік</a:t>
            </a:r>
            <a:r>
              <a:rPr lang="ru-RU" dirty="0"/>
              <a:t> </a:t>
            </a:r>
            <a:r>
              <a:rPr lang="ru-RU" dirty="0" err="1"/>
              <a:t>күні</a:t>
            </a:r>
            <a:endParaRPr lang="ru-RU" dirty="0"/>
          </a:p>
          <a:p>
            <a:endParaRPr lang="ru-RU" dirty="0"/>
          </a:p>
        </p:txBody>
      </p:sp>
      <p:pic>
        <p:nvPicPr>
          <p:cNvPr id="4" name="Рисунок 3"/>
          <p:cNvPicPr>
            <a:picLocks noChangeAspect="1"/>
          </p:cNvPicPr>
          <p:nvPr/>
        </p:nvPicPr>
        <p:blipFill>
          <a:blip r:embed="rId2"/>
          <a:stretch>
            <a:fillRect/>
          </a:stretch>
        </p:blipFill>
        <p:spPr>
          <a:xfrm>
            <a:off x="6781800" y="2286000"/>
            <a:ext cx="4621169" cy="3840813"/>
          </a:xfrm>
          <a:prstGeom prst="rect">
            <a:avLst/>
          </a:prstGeom>
        </p:spPr>
      </p:pic>
      <p:sp>
        <p:nvSpPr>
          <p:cNvPr id="5" name="Прямоугольник 4"/>
          <p:cNvSpPr/>
          <p:nvPr/>
        </p:nvSpPr>
        <p:spPr>
          <a:xfrm>
            <a:off x="8158851" y="6241113"/>
            <a:ext cx="2122697" cy="369332"/>
          </a:xfrm>
          <a:prstGeom prst="rect">
            <a:avLst/>
          </a:prstGeom>
        </p:spPr>
        <p:txBody>
          <a:bodyPr wrap="none">
            <a:spAutoFit/>
          </a:bodyPr>
          <a:lstStyle/>
          <a:p>
            <a:r>
              <a:rPr lang="ru-RU" b="1" dirty="0" err="1">
                <a:latin typeface="Comic Sans MS" panose="030F0702030302020204" pitchFamily="66" charset="0"/>
                <a:ea typeface="Calibri" panose="020F0502020204030204" pitchFamily="34" charset="0"/>
                <a:cs typeface="Times New Roman" panose="02020603050405020304" pitchFamily="18" charset="0"/>
              </a:rPr>
              <a:t>Табиғатты</a:t>
            </a:r>
            <a:r>
              <a:rPr lang="ru-RU" b="1" dirty="0">
                <a:latin typeface="Comic Sans MS" panose="030F0702030302020204" pitchFamily="66" charset="0"/>
                <a:ea typeface="Calibri" panose="020F0502020204030204" pitchFamily="34" charset="0"/>
                <a:cs typeface="Times New Roman" panose="02020603050405020304" pitchFamily="18" charset="0"/>
              </a:rPr>
              <a:t> </a:t>
            </a:r>
            <a:r>
              <a:rPr lang="ru-RU" b="1" dirty="0" err="1">
                <a:latin typeface="Comic Sans MS" panose="030F0702030302020204" pitchFamily="66" charset="0"/>
                <a:ea typeface="Calibri" panose="020F0502020204030204" pitchFamily="34" charset="0"/>
                <a:cs typeface="Times New Roman" panose="02020603050405020304" pitchFamily="18" charset="0"/>
              </a:rPr>
              <a:t>қорға</a:t>
            </a:r>
            <a:endParaRPr lang="ru-RU" dirty="0"/>
          </a:p>
        </p:txBody>
      </p:sp>
    </p:spTree>
    <p:extLst>
      <p:ext uri="{BB962C8B-B14F-4D97-AF65-F5344CB8AC3E}">
        <p14:creationId xmlns:p14="http://schemas.microsoft.com/office/powerpoint/2010/main" val="1458154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Уголки">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TM10001105[[fn=Уголки]]</Template>
  <TotalTime>264</TotalTime>
  <Words>920</Words>
  <Application>Microsoft Office PowerPoint</Application>
  <PresentationFormat>Широкоэкранный</PresentationFormat>
  <Paragraphs>78</Paragraphs>
  <Slides>14</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Calibri</vt:lpstr>
      <vt:lpstr>Comic Sans MS</vt:lpstr>
      <vt:lpstr>Franklin Gothic Book</vt:lpstr>
      <vt:lpstr>Times New Roman</vt:lpstr>
      <vt:lpstr>Wingdings</vt:lpstr>
      <vt:lpstr>Уголки</vt:lpstr>
      <vt:lpstr>Презентация PowerPoint</vt:lpstr>
      <vt:lpstr>Презентация PowerPoint</vt:lpstr>
      <vt:lpstr>Презентация PowerPoint</vt:lpstr>
      <vt:lpstr>Презентация PowerPoint</vt:lpstr>
      <vt:lpstr>Презентация PowerPoint</vt:lpstr>
      <vt:lpstr>Табиғат корғаудың негізгі бағыттарын білу әрбір азаматтың міндеті болып саналады. Олардың негізгілерін қарастырамыз:</vt:lpstr>
      <vt:lpstr>Биологиялық алуан түрлілік конвенциясы</vt:lpstr>
      <vt:lpstr>Қазақстанның конвенцияға қосылуы</vt:lpstr>
      <vt:lpstr>Халықаралық биологиялық алуан түрлілік күні</vt:lpstr>
      <vt:lpstr>Конвенцияның негізгі ережелері </vt:lpstr>
      <vt:lpstr>Қазақстан Республикасының негізгі міндеттемелері</vt:lpstr>
      <vt:lpstr>Қорытынды</vt:lpstr>
      <vt:lpstr>Әдебиеттер және ресурстар:</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Tolganay Ryskali</dc:creator>
  <cp:lastModifiedBy>Lenovo</cp:lastModifiedBy>
  <cp:revision>22</cp:revision>
  <dcterms:created xsi:type="dcterms:W3CDTF">2025-11-01T16:53:23Z</dcterms:created>
  <dcterms:modified xsi:type="dcterms:W3CDTF">2025-11-07T05:53:52Z</dcterms:modified>
</cp:coreProperties>
</file>